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54" d="100"/>
          <a:sy n="54" d="100"/>
        </p:scale>
        <p:origin x="2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16140-0D3C-4E19-A814-53D998547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45C615-B4EF-44B1-8A34-671AE2081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39535C-04AE-47F7-BAF6-15C6098C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A324-4529-434E-B589-279FBA40FF34}" type="datetimeFigureOut">
              <a:rPr lang="de-AT" smtClean="0"/>
              <a:t>23.03.2021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38DE0C-122B-40E6-B8FE-BD0F46EA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5694AD-31C5-44E8-8607-EFFB357F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E99-5E4C-4235-82BB-F07B692EDD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844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BC806-F6F7-4972-8814-96CB5186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6DB5B9-4650-4A84-A25D-3969D07B1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C99EA3-D7CD-471F-B5DD-A87C92CD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A324-4529-434E-B589-279FBA40FF34}" type="datetimeFigureOut">
              <a:rPr lang="de-AT" smtClean="0"/>
              <a:t>23.03.2021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907EF-A264-4B01-A64E-E4DE40B5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13BA8B-0EA4-4C22-B0B9-AAC9DECB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E99-5E4C-4235-82BB-F07B692EDD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178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AAB5180-A9E8-4C4B-A9D9-5236A9080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440752-6AC2-4D30-8D72-1E2EE96CE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CF6B8F-E839-4068-9A43-E08FE064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A324-4529-434E-B589-279FBA40FF34}" type="datetimeFigureOut">
              <a:rPr lang="de-AT" smtClean="0"/>
              <a:t>23.03.2021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9A0014-04CF-47AE-8681-A8FD0CE6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50D7E1-5E58-465F-B4E6-E8BB4758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E99-5E4C-4235-82BB-F07B692EDD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641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7D85F-8381-4925-BE23-D81F217F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E06175-19E8-43C2-82D1-8FF8D389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298B7F-1762-4FA4-8ACB-ABB65C6C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A324-4529-434E-B589-279FBA40FF34}" type="datetimeFigureOut">
              <a:rPr lang="de-AT" smtClean="0"/>
              <a:t>23.03.2021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B49831-2BDB-4B71-AF21-7BB31DFD1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8D2747-8D2A-419F-BE6C-97121DF5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E99-5E4C-4235-82BB-F07B692EDD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06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27456-D4F3-45B7-950A-2509C596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D02A16-1E1E-411E-AB60-89E2C902A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805421-2526-4D2D-ABC6-57B77FC1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A324-4529-434E-B589-279FBA40FF34}" type="datetimeFigureOut">
              <a:rPr lang="de-AT" smtClean="0"/>
              <a:t>23.03.2021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D37E6-974B-4310-B80E-5994831D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0B9629-67CC-4DFC-AB81-F0F9AB60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E99-5E4C-4235-82BB-F07B692EDD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252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686A3-C814-4B0F-8B47-670B10E0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93F045-7D60-405B-A336-633AE08FA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A5FF61-98F9-4EDE-BEAE-07FA28A3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24E9F7-7F32-4B4A-9A88-B685F4C7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A324-4529-434E-B589-279FBA40FF34}" type="datetimeFigureOut">
              <a:rPr lang="de-AT" smtClean="0"/>
              <a:t>23.03.2021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171649-88F6-4818-A039-82FB97F7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B3FF7D-3B50-4408-A155-E2B46B52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E99-5E4C-4235-82BB-F07B692EDD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008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B4082-B3CB-4A8B-B2D0-0550F9D2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D9F040-281A-4B91-AA75-4F872309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D75C67-F0E4-4F3E-B0EB-EDF1575BB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724014-ED3D-4316-A24A-EFA0CCDEB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65F1C66-4B0C-4356-A3D1-CF15A40E5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A9FF5D7-C9B4-4E9D-A110-E0BCDC27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A324-4529-434E-B589-279FBA40FF34}" type="datetimeFigureOut">
              <a:rPr lang="de-AT" smtClean="0"/>
              <a:t>23.03.2021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BCBC833-ED07-43B5-896C-CC53D481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B3DB96E-8C92-4211-8A67-EBB618C7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E99-5E4C-4235-82BB-F07B692EDD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085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1966E-817E-47FC-95AE-FC390213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A62D45-A659-4BF7-93D4-30F2AD40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A324-4529-434E-B589-279FBA40FF34}" type="datetimeFigureOut">
              <a:rPr lang="de-AT" smtClean="0"/>
              <a:t>23.03.2021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1A1E7A-BE98-44AC-88CE-1BD1453C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0C1DC3-A4EB-4B1B-B3ED-8758EAB0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E99-5E4C-4235-82BB-F07B692EDD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7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3A3FC19-180B-48E8-839A-FF87CB5B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A324-4529-434E-B589-279FBA40FF34}" type="datetimeFigureOut">
              <a:rPr lang="de-AT" smtClean="0"/>
              <a:t>23.03.2021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835A6A-3765-42AF-A8A6-58EDDE10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02DE4F-0D20-47FC-9C99-60E4B03A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E99-5E4C-4235-82BB-F07B692EDD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328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6F7D4-7556-4805-BC5D-6EB68E93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DB1564-B8FF-4781-9FAB-8DE063581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3EC5A5-4286-47EF-A9DB-E9D07AD8C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3542EC-8A51-4808-966D-C9ED7F9C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A324-4529-434E-B589-279FBA40FF34}" type="datetimeFigureOut">
              <a:rPr lang="de-AT" smtClean="0"/>
              <a:t>23.03.2021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DB4F6F-DD85-42CA-82AD-1FD7AF5F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DEA232-8703-42E8-B405-BAC3ED2D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E99-5E4C-4235-82BB-F07B692EDD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128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AC044-59AB-4F6C-ABC0-18688F74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D27E7B3-AB5B-447B-941E-5062BF725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BB36C0-F079-4F01-90F4-67B4DAEAF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FA8095-B203-4122-9B36-DD179129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A324-4529-434E-B589-279FBA40FF34}" type="datetimeFigureOut">
              <a:rPr lang="de-AT" smtClean="0"/>
              <a:t>23.03.2021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F1742F-2CAF-47BE-AE2D-6D0A01E4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C7E2BD-677F-4928-B7B3-78256031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6E99-5E4C-4235-82BB-F07B692EDD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26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B87FDFB-2765-47E5-A160-70573AAD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47280B-8943-4C86-B440-8ACC2D672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878894-1770-4553-9676-C9C5445F2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A324-4529-434E-B589-279FBA40FF34}" type="datetimeFigureOut">
              <a:rPr lang="de-AT" smtClean="0"/>
              <a:t>23.03.2021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7ACCAB-28CA-4EEC-8098-7D1F702F9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980C93-4B7A-45A4-ACE0-20455E1EB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E6E99-5E4C-4235-82BB-F07B692EDD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925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3kOSu8ppE0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country/austri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6EF1C19-B1A8-4903-8CEE-DC23E2C40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r="20591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AB32B8-1427-430E-8594-6F037CBA5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AT" sz="4400"/>
              <a:t>COVID-19</a:t>
            </a:r>
            <a:br>
              <a:rPr lang="de-AT" sz="4400"/>
            </a:br>
            <a:r>
              <a:rPr lang="en-US" sz="4400"/>
              <a:t>Freedom- a violated right during a world pandemic</a:t>
            </a:r>
            <a:endParaRPr lang="de-AT" sz="44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97F16D-11A9-4729-B331-1BB3096F0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de-AT" sz="2000"/>
              <a:t>Al Kinani Hawraa, Karanfilova Ljubica, Najafi Parnian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42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1" name="Rectangle 7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5" name="Picture 5" descr="Ein Bild, das Person, Telefon, Mobiltelefon, sprechend enthält.&#10;&#10;Automatisch generierte Beschreibung">
            <a:extLst>
              <a:ext uri="{FF2B5EF4-FFF2-40B4-BE49-F238E27FC236}">
                <a16:creationId xmlns:a16="http://schemas.microsoft.com/office/drawing/2014/main" id="{6EC5FBA6-7C29-4C5D-8563-030872635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9" b="909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329FE5-080A-4618-BBD8-736A9539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e-AT" sz="2800"/>
              <a:t>Health and mental health </a:t>
            </a:r>
          </a:p>
        </p:txBody>
      </p:sp>
      <p:sp>
        <p:nvSpPr>
          <p:cNvPr id="10252" name="Rectangle 7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53" name="Rectangle 7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36A4F9-90B7-406F-B1C2-77FE7DA20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de-AT" sz="1700"/>
              <a:t>Anxiety</a:t>
            </a:r>
          </a:p>
          <a:p>
            <a:r>
              <a:rPr lang="de-AT" sz="1700"/>
              <a:t>Self-harm </a:t>
            </a:r>
          </a:p>
          <a:p>
            <a:r>
              <a:rPr lang="de-AT" sz="1700"/>
              <a:t>Panic attacks </a:t>
            </a:r>
          </a:p>
          <a:p>
            <a:r>
              <a:rPr lang="de-AT" sz="1700"/>
              <a:t>No motivation </a:t>
            </a:r>
          </a:p>
          <a:p>
            <a:r>
              <a:rPr lang="de-AT" sz="1700"/>
              <a:t>No hope for future</a:t>
            </a:r>
          </a:p>
          <a:p>
            <a:r>
              <a:rPr lang="de-AT" sz="1700"/>
              <a:t>Suicide</a:t>
            </a:r>
          </a:p>
          <a:p>
            <a:r>
              <a:rPr lang="de-AT" sz="1700"/>
              <a:t>June 2020 more than 40% mental health issues</a:t>
            </a:r>
          </a:p>
          <a:p>
            <a:endParaRPr lang="de-AT" sz="1700"/>
          </a:p>
        </p:txBody>
      </p:sp>
    </p:spTree>
    <p:extLst>
      <p:ext uri="{BB962C8B-B14F-4D97-AF65-F5344CB8AC3E}">
        <p14:creationId xmlns:p14="http://schemas.microsoft.com/office/powerpoint/2010/main" val="1777748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8" name="Rectangle 76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216BE1FC-C070-4AB2-873C-0B87EB611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r="1191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299" name="Freeform: Shape 78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300" name="Freeform: Shape 80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E90DCB-C575-4936-86AA-02C01027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800"/>
              <a:t>Healthy Ways to Cope with Stress</a:t>
            </a:r>
            <a:endParaRPr lang="de-AT" sz="28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0099461-A702-4754-A72B-433CF1E7225F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71094" y="2718054"/>
            <a:ext cx="3438906" cy="32072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700"/>
              <a:t>deep breaths, stretch or meditation</a:t>
            </a:r>
          </a:p>
          <a:p>
            <a:r>
              <a:rPr lang="en-US" sz="1700"/>
              <a:t>Eat healthy</a:t>
            </a:r>
          </a:p>
          <a:p>
            <a:r>
              <a:rPr lang="en-US" sz="1700"/>
              <a:t>Exercise regularly </a:t>
            </a:r>
          </a:p>
          <a:p>
            <a:r>
              <a:rPr lang="en-US" sz="1700"/>
              <a:t>Enough sleep</a:t>
            </a:r>
          </a:p>
          <a:p>
            <a:r>
              <a:rPr lang="en-US" sz="1700"/>
              <a:t>No alcohol, tobacco </a:t>
            </a:r>
          </a:p>
          <a:p>
            <a:r>
              <a:rPr lang="en-US" sz="1700"/>
              <a:t>Connect with others (talk to someone)</a:t>
            </a:r>
            <a:endParaRPr lang="de-AT" sz="1700"/>
          </a:p>
        </p:txBody>
      </p:sp>
    </p:spTree>
    <p:extLst>
      <p:ext uri="{BB962C8B-B14F-4D97-AF65-F5344CB8AC3E}">
        <p14:creationId xmlns:p14="http://schemas.microsoft.com/office/powerpoint/2010/main" val="3770579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38" name="Picture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66A944A-0E19-4593-8685-6ACA36A50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r="2730" b="1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4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707D8E-4B5A-4352-A4E9-9D41EA69A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r="271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7546370-88CB-47D1-B0E2-837BECE4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AT" sz="5000" dirty="0"/>
              <a:t>Who </a:t>
            </a:r>
            <a:r>
              <a:rPr lang="de-AT" sz="5000" dirty="0" err="1"/>
              <a:t>is</a:t>
            </a:r>
            <a:r>
              <a:rPr lang="de-AT" sz="5000" dirty="0"/>
              <a:t> </a:t>
            </a:r>
            <a:r>
              <a:rPr lang="de-AT" sz="5000" dirty="0" err="1"/>
              <a:t>affected</a:t>
            </a:r>
            <a:r>
              <a:rPr lang="de-AT" sz="5000" dirty="0"/>
              <a:t> </a:t>
            </a:r>
            <a:r>
              <a:rPr lang="de-AT" sz="5000" dirty="0" err="1"/>
              <a:t>the</a:t>
            </a:r>
            <a:r>
              <a:rPr lang="de-AT" sz="5000" dirty="0"/>
              <a:t> </a:t>
            </a:r>
            <a:r>
              <a:rPr lang="de-AT" sz="5000" dirty="0" err="1"/>
              <a:t>most</a:t>
            </a:r>
            <a:r>
              <a:rPr lang="de-AT" sz="5000" dirty="0"/>
              <a:t>?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86D4E6-60D2-4EE2-A34B-1F034C64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AT" sz="2400" dirty="0"/>
              <a:t>Every </a:t>
            </a:r>
            <a:r>
              <a:rPr lang="de-AT" sz="2400" dirty="0" err="1"/>
              <a:t>generation</a:t>
            </a:r>
            <a:r>
              <a:rPr lang="de-AT" sz="2400" dirty="0"/>
              <a:t> </a:t>
            </a:r>
          </a:p>
          <a:p>
            <a:r>
              <a:rPr lang="de-AT" sz="2400" dirty="0" err="1"/>
              <a:t>Especially</a:t>
            </a:r>
            <a:r>
              <a:rPr lang="de-AT" sz="2400" dirty="0"/>
              <a:t> </a:t>
            </a:r>
            <a:r>
              <a:rPr lang="de-AT" sz="2400" dirty="0" err="1"/>
              <a:t>young</a:t>
            </a:r>
            <a:r>
              <a:rPr lang="de-AT" sz="2400" dirty="0"/>
              <a:t> </a:t>
            </a:r>
            <a:r>
              <a:rPr lang="de-AT" sz="2400" dirty="0" err="1"/>
              <a:t>people</a:t>
            </a:r>
            <a:r>
              <a:rPr lang="de-AT" sz="2400" dirty="0"/>
              <a:t>/</a:t>
            </a:r>
            <a:r>
              <a:rPr lang="de-AT" sz="2400" dirty="0" err="1"/>
              <a:t>teenagers</a:t>
            </a:r>
            <a:endParaRPr lang="de-AT" sz="2400" dirty="0"/>
          </a:p>
          <a:p>
            <a:endParaRPr lang="de-AT" sz="2000" dirty="0"/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752310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8C6A752-84E4-4D9F-871A-B10C57E83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0" r="9090" b="10726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C8114-3731-4D96-AE94-51F2F3F3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e-AT" sz="2800"/>
              <a:t>Losing freedom</a:t>
            </a:r>
          </a:p>
        </p:txBody>
      </p:sp>
      <p:sp>
        <p:nvSpPr>
          <p:cNvPr id="5128" name="Rectangle 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E8EBEB-7BE0-430D-BB8A-39CBAC08A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de-AT" sz="1700"/>
              <a:t>no hanging out with friends/no fun</a:t>
            </a:r>
          </a:p>
          <a:p>
            <a:r>
              <a:rPr lang="de-AT" sz="1700"/>
              <a:t>no school </a:t>
            </a:r>
          </a:p>
          <a:p>
            <a:r>
              <a:rPr lang="de-AT" sz="1700"/>
              <a:t>no travelling</a:t>
            </a:r>
          </a:p>
          <a:p>
            <a:r>
              <a:rPr lang="de-AT" sz="1700"/>
              <a:t>no walks</a:t>
            </a:r>
          </a:p>
          <a:p>
            <a:r>
              <a:rPr lang="de-AT" sz="1700"/>
              <a:t>no outside dinners</a:t>
            </a:r>
          </a:p>
          <a:p>
            <a:r>
              <a:rPr lang="de-AT" sz="1700"/>
              <a:t>no physical greetings </a:t>
            </a:r>
          </a:p>
          <a:p>
            <a:r>
              <a:rPr lang="de-AT" sz="1700"/>
              <a:t>no family meetings</a:t>
            </a:r>
          </a:p>
        </p:txBody>
      </p:sp>
    </p:spTree>
    <p:extLst>
      <p:ext uri="{BB962C8B-B14F-4D97-AF65-F5344CB8AC3E}">
        <p14:creationId xmlns:p14="http://schemas.microsoft.com/office/powerpoint/2010/main" val="361194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9110E5-3C9F-48D0-852F-F062E806B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C8AEF4-DCC0-4FCA-BDFE-DA4D3309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e-AT" sz="2800"/>
              <a:t>The new „(un)normals“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A901E5-2283-4534-B8C2-FA8F33461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de-AT" sz="1700" dirty="0"/>
              <a:t>2 </a:t>
            </a:r>
            <a:r>
              <a:rPr lang="de-AT" sz="1700" dirty="0" err="1"/>
              <a:t>metres</a:t>
            </a:r>
            <a:r>
              <a:rPr lang="de-AT" sz="1700" dirty="0"/>
              <a:t> </a:t>
            </a:r>
            <a:r>
              <a:rPr lang="de-AT" sz="1700" dirty="0" err="1"/>
              <a:t>distance</a:t>
            </a:r>
            <a:r>
              <a:rPr lang="de-AT" sz="1700" dirty="0"/>
              <a:t> </a:t>
            </a:r>
          </a:p>
          <a:p>
            <a:r>
              <a:rPr lang="de-AT" sz="1700" dirty="0" err="1"/>
              <a:t>masks</a:t>
            </a:r>
            <a:endParaRPr lang="de-AT" sz="1700" dirty="0"/>
          </a:p>
          <a:p>
            <a:r>
              <a:rPr lang="de-AT" sz="1700" dirty="0" err="1"/>
              <a:t>Desinfaction</a:t>
            </a:r>
            <a:endParaRPr lang="de-AT" sz="1700" dirty="0"/>
          </a:p>
          <a:p>
            <a:r>
              <a:rPr lang="de-AT" sz="1700" dirty="0" err="1"/>
              <a:t>Sneezing</a:t>
            </a:r>
            <a:r>
              <a:rPr lang="de-AT" sz="1700" dirty="0"/>
              <a:t>/</a:t>
            </a:r>
            <a:r>
              <a:rPr lang="de-AT" sz="1700" dirty="0" err="1"/>
              <a:t>coughing</a:t>
            </a:r>
            <a:endParaRPr lang="de-AT" sz="1700" dirty="0"/>
          </a:p>
          <a:p>
            <a:r>
              <a:rPr lang="de-AT" sz="1700" dirty="0"/>
              <a:t>Border </a:t>
            </a:r>
            <a:r>
              <a:rPr lang="de-AT" sz="1700" dirty="0" err="1"/>
              <a:t>crossing</a:t>
            </a:r>
            <a:r>
              <a:rPr lang="de-AT" sz="1700" dirty="0"/>
              <a:t> </a:t>
            </a:r>
            <a:r>
              <a:rPr lang="de-AT" sz="1700" dirty="0" err="1"/>
              <a:t>forbidden</a:t>
            </a:r>
            <a:endParaRPr lang="de-AT" sz="1700" dirty="0"/>
          </a:p>
          <a:p>
            <a:r>
              <a:rPr lang="de-AT" sz="1700" dirty="0" err="1"/>
              <a:t>Intermittent</a:t>
            </a:r>
            <a:r>
              <a:rPr lang="de-AT" sz="1700" dirty="0"/>
              <a:t> </a:t>
            </a:r>
            <a:r>
              <a:rPr lang="de-AT" sz="1700" dirty="0" err="1"/>
              <a:t>lockdowns</a:t>
            </a:r>
            <a:endParaRPr lang="de-AT" sz="1700" dirty="0"/>
          </a:p>
          <a:p>
            <a:endParaRPr lang="de-AT" sz="1700" dirty="0"/>
          </a:p>
          <a:p>
            <a:endParaRPr lang="de-AT" sz="1700" dirty="0"/>
          </a:p>
          <a:p>
            <a:endParaRPr lang="de-AT" sz="1700" dirty="0"/>
          </a:p>
          <a:p>
            <a:endParaRPr lang="de-AT" sz="1700" dirty="0"/>
          </a:p>
        </p:txBody>
      </p:sp>
    </p:spTree>
    <p:extLst>
      <p:ext uri="{BB962C8B-B14F-4D97-AF65-F5344CB8AC3E}">
        <p14:creationId xmlns:p14="http://schemas.microsoft.com/office/powerpoint/2010/main" val="341422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27C44B10-C0CD-4163-B247-995E1D0A8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E83DAA-7CCA-4927-B7D4-B4314545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de-AT" sz="3600"/>
              <a:t>Safe travelling</a:t>
            </a:r>
          </a:p>
        </p:txBody>
      </p:sp>
      <p:cxnSp>
        <p:nvCxnSpPr>
          <p:cNvPr id="4102" name="Straight Connector 7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C79764C4-C0A0-4122-81D6-BDD9AADCAF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5516" y="3417573"/>
            <a:ext cx="4593021" cy="26198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de-DE" altLang="de-DE" sz="1800">
                <a:latin typeface="Source Sans Pro" panose="020B0503030403020204" pitchFamily="34" charset="0"/>
              </a:rPr>
              <a:t>A viral test 1-3 days before your trip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effectLst/>
                <a:latin typeface="Source Sans Pro" panose="020B0503030403020204" pitchFamily="34" charset="0"/>
              </a:rPr>
              <a:t>Wear</a:t>
            </a:r>
            <a:r>
              <a:rPr kumimoji="0" lang="de-DE" altLang="de-DE" sz="1800" b="0" i="0" u="none" strike="noStrike" cap="none" normalizeH="0">
                <a:ln>
                  <a:noFill/>
                </a:ln>
                <a:effectLst/>
                <a:latin typeface="Source Sans Pro" panose="020B0503030403020204" pitchFamily="34" charset="0"/>
              </a:rPr>
              <a:t> a mask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de-DE" altLang="de-DE" sz="1800">
                <a:latin typeface="Source Sans Pro" panose="020B0503030403020204" pitchFamily="34" charset="0"/>
              </a:rPr>
              <a:t>Avoid crowds and keep distance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de-DE" altLang="de-DE" sz="1800" b="0" i="0" u="none" strike="noStrike" cap="none" normalizeH="0">
                <a:ln>
                  <a:noFill/>
                </a:ln>
                <a:effectLst/>
                <a:latin typeface="Source Sans Pro" panose="020B0503030403020204" pitchFamily="34" charset="0"/>
              </a:rPr>
              <a:t>Get tested 3-5 days after your trip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de-DE" altLang="de-DE" sz="1800">
                <a:latin typeface="Source Sans Pro" panose="020B0503030403020204" pitchFamily="34" charset="0"/>
              </a:rPr>
              <a:t>Follow local recommendation</a:t>
            </a:r>
            <a:endParaRPr kumimoji="0" lang="de-DE" altLang="de-DE" sz="1800" b="0" i="0" u="none" strike="noStrike" cap="none" normalizeH="0">
              <a:ln>
                <a:noFill/>
              </a:ln>
              <a:effectLst/>
              <a:latin typeface="Source Sans Pro" panose="020B0503030403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5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en 4" title="Coronavirus: Thousands protest against COVID-19 measures in Berlin">
            <a:hlinkClick r:id="" action="ppaction://media"/>
            <a:extLst>
              <a:ext uri="{FF2B5EF4-FFF2-40B4-BE49-F238E27FC236}">
                <a16:creationId xmlns:a16="http://schemas.microsoft.com/office/drawing/2014/main" id="{0A99FEC5-A75D-422A-AC57-1C635E56E3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B1F9D795-8E53-4F7C-BB46-12DC3FA95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6D06963-0271-46BD-BD7B-A005F8A8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de-AT" sz="5000"/>
              <a:t>COVID-19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FB1C2-3BB0-4D74-97D5-A88742F9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de-AT" sz="1700"/>
              <a:t>Since November 17, 2019</a:t>
            </a:r>
          </a:p>
          <a:p>
            <a:r>
              <a:rPr lang="de-AT" sz="1700"/>
              <a:t>For more than one year</a:t>
            </a:r>
          </a:p>
          <a:p>
            <a:r>
              <a:rPr lang="de-AT" sz="1700"/>
              <a:t>Vaccine</a:t>
            </a:r>
          </a:p>
          <a:p>
            <a:r>
              <a:rPr lang="de-AT" sz="1700"/>
              <a:t>250 million people have been infected worldwide</a:t>
            </a:r>
          </a:p>
          <a:p>
            <a:r>
              <a:rPr lang="de-AT" sz="1700"/>
              <a:t>1.75 million dead</a:t>
            </a:r>
          </a:p>
          <a:p>
            <a:r>
              <a:rPr lang="de-AT" sz="1700"/>
              <a:t>Future?</a:t>
            </a:r>
          </a:p>
          <a:p>
            <a:r>
              <a:rPr lang="de-AT" sz="1700">
                <a:hlinkClick r:id="rId3"/>
              </a:rPr>
              <a:t>https://www.worldometers.info/coronavirus/country/austria/</a:t>
            </a:r>
            <a:endParaRPr lang="de-AT" sz="1700"/>
          </a:p>
          <a:p>
            <a:endParaRPr lang="de-AT" sz="1700"/>
          </a:p>
          <a:p>
            <a:endParaRPr lang="de-AT" sz="1700"/>
          </a:p>
          <a:p>
            <a:endParaRPr lang="de-AT" sz="1700"/>
          </a:p>
        </p:txBody>
      </p:sp>
    </p:spTree>
    <p:extLst>
      <p:ext uri="{BB962C8B-B14F-4D97-AF65-F5344CB8AC3E}">
        <p14:creationId xmlns:p14="http://schemas.microsoft.com/office/powerpoint/2010/main" val="761280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 protester holds a sign during a protest demanding the resignation of the government, in Bangkok on Saturday. — AFP">
            <a:extLst>
              <a:ext uri="{FF2B5EF4-FFF2-40B4-BE49-F238E27FC236}">
                <a16:creationId xmlns:a16="http://schemas.microsoft.com/office/drawing/2014/main" id="{59C5669B-1622-4CA9-8051-4D6628A98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67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D131E7-B392-4C52-B93E-402A81E4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de-AT">
                <a:solidFill>
                  <a:schemeClr val="bg1"/>
                </a:solidFill>
              </a:rPr>
              <a:t>demonstrations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380948-C594-40A8-8AE3-AAF7BAA2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/>
          </a:bodyPr>
          <a:lstStyle/>
          <a:p>
            <a:r>
              <a:rPr lang="de-AT" sz="1800" dirty="0" err="1">
                <a:solidFill>
                  <a:schemeClr val="bg1"/>
                </a:solidFill>
              </a:rPr>
              <a:t>Against</a:t>
            </a:r>
            <a:r>
              <a:rPr lang="de-AT" sz="1800" dirty="0">
                <a:solidFill>
                  <a:schemeClr val="bg1"/>
                </a:solidFill>
              </a:rPr>
              <a:t> </a:t>
            </a:r>
            <a:r>
              <a:rPr lang="de-AT" sz="1800" dirty="0" err="1">
                <a:solidFill>
                  <a:schemeClr val="bg1"/>
                </a:solidFill>
              </a:rPr>
              <a:t>coronavirus</a:t>
            </a:r>
            <a:endParaRPr lang="de-AT" sz="1800" dirty="0">
              <a:solidFill>
                <a:schemeClr val="bg1"/>
              </a:solidFill>
            </a:endParaRPr>
          </a:p>
          <a:p>
            <a:endParaRPr lang="de-AT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4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Ein Bild, das Text, Computer, Elektronik, Anzeige enthält.&#10;&#10;Automatisch generierte Beschreibung">
            <a:extLst>
              <a:ext uri="{FF2B5EF4-FFF2-40B4-BE49-F238E27FC236}">
                <a16:creationId xmlns:a16="http://schemas.microsoft.com/office/drawing/2014/main" id="{D0EAD119-611E-4D15-88AF-4CC6D3254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56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7A2E1A-E748-448D-A86F-33EC3B0D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de-AT" sz="2800"/>
              <a:t>education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64AFA-9860-4965-A264-C09A7F0DC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de-AT" sz="1700"/>
              <a:t>No school</a:t>
            </a:r>
          </a:p>
          <a:p>
            <a:r>
              <a:rPr lang="de-AT" sz="1700"/>
              <a:t>Homeschooling </a:t>
            </a:r>
          </a:p>
          <a:p>
            <a:r>
              <a:rPr lang="de-AT" sz="1700"/>
              <a:t>Knowledge worse </a:t>
            </a:r>
          </a:p>
          <a:p>
            <a:r>
              <a:rPr lang="de-AT" sz="1700"/>
              <a:t>Pressure </a:t>
            </a:r>
            <a:endParaRPr lang="de-AT" sz="17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sz="1700">
                <a:sym typeface="Wingdings" panose="05000000000000000000" pitchFamily="2" charset="2"/>
              </a:rPr>
              <a:t> -&gt; </a:t>
            </a:r>
            <a:r>
              <a:rPr lang="en-US" sz="1700"/>
              <a:t>health and mental health issues</a:t>
            </a:r>
          </a:p>
          <a:p>
            <a:pPr marL="0" indent="0">
              <a:buNone/>
            </a:pPr>
            <a:endParaRPr lang="de-AT" sz="1700"/>
          </a:p>
          <a:p>
            <a:endParaRPr lang="de-AT" sz="1700"/>
          </a:p>
        </p:txBody>
      </p:sp>
    </p:spTree>
    <p:extLst>
      <p:ext uri="{BB962C8B-B14F-4D97-AF65-F5344CB8AC3E}">
        <p14:creationId xmlns:p14="http://schemas.microsoft.com/office/powerpoint/2010/main" val="1174449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Breitbild</PresentationFormat>
  <Paragraphs>61</Paragraphs>
  <Slides>12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Source Sans Pro</vt:lpstr>
      <vt:lpstr>Office</vt:lpstr>
      <vt:lpstr>COVID-19 Freedom- a violated right during a world pandemic</vt:lpstr>
      <vt:lpstr>Who is affected the most? </vt:lpstr>
      <vt:lpstr>Losing freedom</vt:lpstr>
      <vt:lpstr>The new „(un)normals“</vt:lpstr>
      <vt:lpstr>Safe travelling</vt:lpstr>
      <vt:lpstr>PowerPoint-Präsentation</vt:lpstr>
      <vt:lpstr>COVID-19</vt:lpstr>
      <vt:lpstr>demonstrations</vt:lpstr>
      <vt:lpstr>education</vt:lpstr>
      <vt:lpstr>Health and mental health </vt:lpstr>
      <vt:lpstr>Healthy Ways to Cope with Stress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Freedom- a violated right during a world pandemic</dc:title>
  <dc:creator>Hawraa AL-KINANI</dc:creator>
  <cp:lastModifiedBy>Hawraa AL-KINANI</cp:lastModifiedBy>
  <cp:revision>1</cp:revision>
  <dcterms:created xsi:type="dcterms:W3CDTF">2021-03-23T22:59:04Z</dcterms:created>
  <dcterms:modified xsi:type="dcterms:W3CDTF">2021-03-23T23:04:21Z</dcterms:modified>
</cp:coreProperties>
</file>