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bookmarkIdSeed="2">
  <p:sldMasterIdLst>
    <p:sldMasterId id="2147483648" r:id="rId1"/>
    <p:sldMasterId id="2147483676" r:id="rId2"/>
    <p:sldMasterId id="2147483664" r:id="rId3"/>
    <p:sldMasterId id="2147483690" r:id="rId4"/>
    <p:sldMasterId id="2147483704" r:id="rId5"/>
    <p:sldMasterId id="2147483718" r:id="rId6"/>
  </p:sldMasterIdLst>
  <p:notesMasterIdLst>
    <p:notesMasterId r:id="rId29"/>
  </p:notesMasterIdLst>
  <p:sldIdLst>
    <p:sldId id="389" r:id="rId7"/>
    <p:sldId id="390" r:id="rId8"/>
    <p:sldId id="402" r:id="rId9"/>
    <p:sldId id="332" r:id="rId10"/>
    <p:sldId id="364" r:id="rId11"/>
    <p:sldId id="395" r:id="rId12"/>
    <p:sldId id="406" r:id="rId13"/>
    <p:sldId id="262" r:id="rId14"/>
    <p:sldId id="409" r:id="rId15"/>
    <p:sldId id="378" r:id="rId16"/>
    <p:sldId id="381" r:id="rId17"/>
    <p:sldId id="391" r:id="rId18"/>
    <p:sldId id="363" r:id="rId19"/>
    <p:sldId id="405" r:id="rId20"/>
    <p:sldId id="401" r:id="rId21"/>
    <p:sldId id="388" r:id="rId22"/>
    <p:sldId id="382" r:id="rId23"/>
    <p:sldId id="383" r:id="rId24"/>
    <p:sldId id="384" r:id="rId25"/>
    <p:sldId id="385" r:id="rId26"/>
    <p:sldId id="386" r:id="rId27"/>
    <p:sldId id="394" r:id="rId28"/>
  </p:sldIdLst>
  <p:sldSz cx="9144000" cy="6858000" type="screen4x3"/>
  <p:notesSz cx="6858000" cy="9144000"/>
  <p:embeddedFontLst>
    <p:embeddedFont>
      <p:font typeface="MS Gothic" panose="020B0609070205080204" pitchFamily="49" charset="-128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Arial Black" panose="020B0A04020102020204" pitchFamily="34" charset="0"/>
      <p:bold r:id="rId35"/>
    </p:embeddedFont>
    <p:embeddedFont>
      <p:font typeface="Arial Unicode MS" panose="020B0604020202020204" pitchFamily="34" charset="-128"/>
      <p:regular r:id="rId36"/>
    </p:embeddedFont>
  </p:embeddedFontLst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125A"/>
    <a:srgbClr val="000000"/>
    <a:srgbClr val="FFFF9D"/>
    <a:srgbClr val="FFFFCC"/>
    <a:srgbClr val="F0F79B"/>
    <a:srgbClr val="FFFF99"/>
    <a:srgbClr val="5A007A"/>
    <a:srgbClr val="101382"/>
    <a:srgbClr val="050A4B"/>
    <a:srgbClr val="D6D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5" autoAdjust="0"/>
    <p:restoredTop sz="94505" autoAdjust="0"/>
  </p:normalViewPr>
  <p:slideViewPr>
    <p:cSldViewPr>
      <p:cViewPr>
        <p:scale>
          <a:sx n="76" d="100"/>
          <a:sy n="76" d="100"/>
        </p:scale>
        <p:origin x="-1218" y="-3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724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5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276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2765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C9E2466C-E12F-4A24-85C0-01CD0088C48D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15343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321227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743269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165310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587351" indent="-211021" defTabSz="4498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8F500E49-8282-4DD3-A467-4B6F1962B7C8}" type="slidenum">
              <a:rPr lang="de-AT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Times New Roman" pitchFamily="18" charset="0"/>
                <a:buNone/>
              </a:pPr>
              <a:t>1</a:t>
            </a:fld>
            <a:endParaRPr lang="de-AT" sz="12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408" tIns="42204" rIns="84408" bIns="42204" anchor="ctr"/>
          <a:lstStyle/>
          <a:p>
            <a:endParaRPr lang="de-AT" dirty="0"/>
          </a:p>
        </p:txBody>
      </p:sp>
      <p:sp>
        <p:nvSpPr>
          <p:cNvPr id="20484" name="Text Box 2"/>
          <p:cNvSpPr>
            <a:spLocks noGrp="1" noChangeArrowheads="1"/>
          </p:cNvSpPr>
          <p:nvPr>
            <p:ph type="body"/>
          </p:nvPr>
        </p:nvSpPr>
        <p:spPr>
          <a:xfrm>
            <a:off x="913991" y="4342939"/>
            <a:ext cx="5028485" cy="420961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de-DE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fld id="{225E2939-14D1-4756-9188-7832A8671B36}" type="slidenum">
              <a:rPr lang="de-AT" sz="1200">
                <a:solidFill>
                  <a:srgbClr val="000000"/>
                </a:solidFill>
              </a:rPr>
              <a:pPr/>
              <a:t>12</a:t>
            </a:fld>
            <a:endParaRPr lang="de-AT" sz="1200" dirty="0">
              <a:solidFill>
                <a:srgbClr val="000000"/>
              </a:solidFill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3891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5553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fld id="{8378925C-FE50-4AA1-BE94-48403852D692}" type="slidenum">
              <a:rPr lang="de-AT" sz="1200">
                <a:solidFill>
                  <a:srgbClr val="000000"/>
                </a:solidFill>
              </a:rPr>
              <a:pPr/>
              <a:t>13</a:t>
            </a:fld>
            <a:endParaRPr lang="de-AT" sz="1200" dirty="0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3789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36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3000" cy="37163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9E2466C-E12F-4A24-85C0-01CD0088C48D}" type="slidenum">
              <a:rPr lang="de-AT" smtClean="0"/>
              <a:pPr>
                <a:defRPr/>
              </a:pPr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86780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2475" cy="3422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9E2466C-E12F-4A24-85C0-01CD0088C48D}" type="slidenum">
              <a:rPr lang="de-AT" smtClean="0"/>
              <a:pPr>
                <a:defRPr/>
              </a:pPr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64382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fld id="{30F8A0EB-DF76-46B1-94C0-BB430514CD24}" type="slidenum">
              <a:rPr lang="de-AT" sz="1200">
                <a:solidFill>
                  <a:srgbClr val="000000"/>
                </a:solidFill>
              </a:rPr>
              <a:pPr/>
              <a:t>17</a:t>
            </a:fld>
            <a:endParaRPr lang="de-AT" sz="1200" dirty="0">
              <a:solidFill>
                <a:srgbClr val="000000"/>
              </a:solidFill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8022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fld id="{2B788103-D2B1-43C5-B0FF-035C30342627}" type="slidenum">
              <a:rPr lang="de-AT" sz="1200">
                <a:solidFill>
                  <a:srgbClr val="000000"/>
                </a:solidFill>
              </a:rPr>
              <a:pPr/>
              <a:t>18</a:t>
            </a:fld>
            <a:endParaRPr lang="de-AT" sz="1200" dirty="0">
              <a:solidFill>
                <a:srgbClr val="000000"/>
              </a:solidFill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1662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fld id="{EDA8B32E-6019-4D5E-91B7-A910B76D842E}" type="slidenum">
              <a:rPr lang="de-AT" sz="1200">
                <a:solidFill>
                  <a:srgbClr val="000000"/>
                </a:solidFill>
              </a:rPr>
              <a:pPr/>
              <a:t>19</a:t>
            </a:fld>
            <a:endParaRPr lang="de-AT" sz="1200" dirty="0">
              <a:solidFill>
                <a:srgbClr val="000000"/>
              </a:solidFill>
            </a:endParaRPr>
          </a:p>
        </p:txBody>
      </p:sp>
      <p:sp>
        <p:nvSpPr>
          <p:cNvPr id="48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5737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2475" cy="3422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9E2466C-E12F-4A24-85C0-01CD0088C48D}" type="slidenum">
              <a:rPr lang="de-AT" smtClean="0"/>
              <a:pPr>
                <a:defRPr/>
              </a:pPr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07174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fld id="{076C1F30-714B-4D24-9822-2B1B2A61BA08}" type="slidenum">
              <a:rPr lang="de-AT" sz="1200">
                <a:solidFill>
                  <a:srgbClr val="000000"/>
                </a:solidFill>
              </a:rPr>
              <a:pPr/>
              <a:t>21</a:t>
            </a:fld>
            <a:endParaRPr lang="de-AT" sz="1200" dirty="0">
              <a:solidFill>
                <a:srgbClr val="000000"/>
              </a:solidFill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6004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fld id="{76D52EA2-2EA1-4165-8D8B-3C9908E89F7C}" type="slidenum">
              <a:rPr lang="de-AT" sz="1200">
                <a:solidFill>
                  <a:srgbClr val="000000"/>
                </a:solidFill>
              </a:rPr>
              <a:pPr/>
              <a:t>22</a:t>
            </a:fld>
            <a:endParaRPr lang="de-AT" sz="1200" dirty="0">
              <a:solidFill>
                <a:srgbClr val="000000"/>
              </a:solidFill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5222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588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fld id="{76E2BAB2-100D-45B7-A88F-8F1847FDE66C}" type="slidenum">
              <a:rPr lang="de-AT" sz="1200">
                <a:solidFill>
                  <a:srgbClr val="000000"/>
                </a:solidFill>
              </a:rPr>
              <a:pPr/>
              <a:t>3</a:t>
            </a:fld>
            <a:endParaRPr lang="de-AT" sz="1200" dirty="0">
              <a:solidFill>
                <a:srgbClr val="000000"/>
              </a:solidFill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32946" y="744498"/>
            <a:ext cx="45317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3072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79767" y="4715154"/>
            <a:ext cx="5433420" cy="446354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2475" cy="3422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9E2466C-E12F-4A24-85C0-01CD0088C48D}" type="slidenum">
              <a:rPr lang="de-AT" smtClean="0"/>
              <a:pPr>
                <a:defRPr/>
              </a:pPr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75068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2475" cy="3422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9E2466C-E12F-4A24-85C0-01CD0088C48D}" type="slidenum">
              <a:rPr lang="de-AT" smtClean="0"/>
              <a:pPr>
                <a:defRPr/>
              </a:pPr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4467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2475" cy="3422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neu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9E2466C-E12F-4A24-85C0-01CD0088C48D}" type="slidenum">
              <a:rPr lang="de-AT" smtClean="0"/>
              <a:pPr>
                <a:defRPr/>
              </a:pPr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1166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2475" cy="3422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9E2466C-E12F-4A24-85C0-01CD0088C48D}" type="slidenum">
              <a:rPr lang="de-AT" smtClean="0"/>
              <a:pPr>
                <a:defRPr/>
              </a:pPr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71742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fld id="{C7A75CE6-B635-489A-8EBF-23A48E8DAD61}" type="slidenum">
              <a:rPr lang="de-AT" sz="1200">
                <a:solidFill>
                  <a:srgbClr val="000000"/>
                </a:solidFill>
              </a:rPr>
              <a:pPr/>
              <a:t>8</a:t>
            </a:fld>
            <a:endParaRPr lang="de-AT" sz="1200" dirty="0">
              <a:solidFill>
                <a:srgbClr val="000000"/>
              </a:solidFill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r"/>
            <a:fld id="{A0234493-4D07-4C2B-9695-8349512616C9}" type="slidenum">
              <a:rPr lang="de-AT" sz="1200">
                <a:solidFill>
                  <a:srgbClr val="000000"/>
                </a:solidFill>
                <a:cs typeface="Arial Unicode MS" charset="0"/>
              </a:rPr>
              <a:pPr algn="r"/>
              <a:t>8</a:t>
            </a:fld>
            <a:endParaRPr lang="de-AT" sz="1200" dirty="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endParaRPr lang="de-AT" sz="1200" dirty="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endParaRPr lang="de-AT" sz="1200" dirty="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r"/>
            <a:endParaRPr lang="de-AT" sz="1200" dirty="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1132946" y="744498"/>
            <a:ext cx="45317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34824" name="Text Box 6"/>
          <p:cNvSpPr txBox="1">
            <a:spLocks noGrp="1" noChangeArrowheads="1"/>
          </p:cNvSpPr>
          <p:nvPr>
            <p:ph type="body"/>
          </p:nvPr>
        </p:nvSpPr>
        <p:spPr>
          <a:xfrm>
            <a:off x="906357" y="4715153"/>
            <a:ext cx="4984962" cy="4466987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</a:pPr>
            <a:endParaRPr lang="de-DE" dirty="0">
              <a:latin typeface="Arial" panose="020B0604020202020204" pitchFamily="34" charset="0"/>
              <a:ea typeface="MS Gothic" charset="-128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endParaRPr lang="de-DE" dirty="0">
              <a:latin typeface="Arial" panose="020B0604020202020204" pitchFamily="34" charset="0"/>
              <a:ea typeface="MS Gothic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fld id="{FBBCB0B9-BEDF-4887-A283-3886CB850A60}" type="slidenum">
              <a:rPr lang="de-AT" sz="1200">
                <a:solidFill>
                  <a:srgbClr val="000000"/>
                </a:solidFill>
              </a:rPr>
              <a:pPr/>
              <a:t>10</a:t>
            </a:fld>
            <a:endParaRPr lang="de-AT" sz="1200" dirty="0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4096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4202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fld id="{8F2F4127-215A-403F-AAA2-AE16DF1C472C}" type="slidenum">
              <a:rPr lang="de-AT" sz="1200">
                <a:solidFill>
                  <a:srgbClr val="000000"/>
                </a:solidFill>
              </a:rPr>
              <a:pPr/>
              <a:t>11</a:t>
            </a:fld>
            <a:endParaRPr lang="de-AT" sz="1200" dirty="0">
              <a:solidFill>
                <a:srgbClr val="000000"/>
              </a:solidFill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4301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786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5CD9-E3B4-4362-B2F0-911A61166C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000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5F41-883C-46F6-A4C9-6374C797A18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104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0338" y="866775"/>
            <a:ext cx="1941512" cy="85994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866775"/>
            <a:ext cx="5672138" cy="85994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75A06-A630-48DB-AE8A-46D9E99422D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7423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66050" cy="11890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2266950"/>
            <a:ext cx="3806825" cy="7199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2266950"/>
            <a:ext cx="3806825" cy="7199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39A3-F57C-4737-8C3B-A5009FD8251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2172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866775"/>
            <a:ext cx="7766050" cy="11890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266950"/>
            <a:ext cx="3806825" cy="7199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5025" y="2266950"/>
            <a:ext cx="3806825" cy="7199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110DC-EE77-4F8C-B49A-D6945F002F5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2119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866775"/>
            <a:ext cx="7766050" cy="11890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2266950"/>
            <a:ext cx="3806825" cy="7199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5025" y="2266950"/>
            <a:ext cx="3806825" cy="35226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5025" y="5942013"/>
            <a:ext cx="3806825" cy="3524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6CDAF-5350-4CEB-9294-54123383ED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311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866775"/>
            <a:ext cx="7766050" cy="11890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2266950"/>
            <a:ext cx="7766050" cy="7199313"/>
          </a:xfrm>
        </p:spPr>
        <p:txBody>
          <a:bodyPr/>
          <a:lstStyle/>
          <a:p>
            <a:pPr lvl="0"/>
            <a:endParaRPr lang="de-AT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A497-D13A-4356-9A4B-D608CE4031E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0221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407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70662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50349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9013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336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93366"/>
                </a:solidFill>
              </a:defRPr>
            </a:lvl1pPr>
            <a:lvl2pPr>
              <a:defRPr>
                <a:solidFill>
                  <a:srgbClr val="993366"/>
                </a:solidFill>
              </a:defRPr>
            </a:lvl2pPr>
            <a:lvl3pPr>
              <a:defRPr>
                <a:solidFill>
                  <a:srgbClr val="993366"/>
                </a:solidFill>
              </a:defRPr>
            </a:lvl3pPr>
            <a:lvl4pPr>
              <a:defRPr>
                <a:solidFill>
                  <a:srgbClr val="993366"/>
                </a:solidFill>
              </a:defRPr>
            </a:lvl4pPr>
            <a:lvl5pPr>
              <a:defRPr>
                <a:solidFill>
                  <a:srgbClr val="993366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F2A4B-C618-45FB-8DF2-DB057B563CC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9621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29977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93430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5179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76225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04671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15410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56719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66050" cy="11890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2266950"/>
            <a:ext cx="3806825" cy="7199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2266950"/>
            <a:ext cx="3806825" cy="7199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39A3-F57C-4737-8C3B-A5009FD8251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2172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D6A1-371D-4662-88F6-11976DCBF0DA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BDAD-8D90-4C86-ADA4-3853AD92A10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06463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D6A1-371D-4662-88F6-11976DCBF0DA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BDAD-8D90-4C86-ADA4-3853AD92A10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9230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669DE-FBA5-4033-B296-573CB068A1C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-21877"/>
            <a:ext cx="4392488" cy="9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4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D6A1-371D-4662-88F6-11976DCBF0DA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BDAD-8D90-4C86-ADA4-3853AD92A10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72219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D6A1-371D-4662-88F6-11976DCBF0DA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BDAD-8D90-4C86-ADA4-3853AD92A10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08849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D6A1-371D-4662-88F6-11976DCBF0DA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BDAD-8D90-4C86-ADA4-3853AD92A10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51972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D6A1-371D-4662-88F6-11976DCBF0DA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BDAD-8D90-4C86-ADA4-3853AD92A10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22573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D6A1-371D-4662-88F6-11976DCBF0DA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BDAD-8D90-4C86-ADA4-3853AD92A10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27590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D6A1-371D-4662-88F6-11976DCBF0DA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BDAD-8D90-4C86-ADA4-3853AD92A10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21795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D6A1-371D-4662-88F6-11976DCBF0DA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BDAD-8D90-4C86-ADA4-3853AD92A10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55742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D6A1-371D-4662-88F6-11976DCBF0DA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BDAD-8D90-4C86-ADA4-3853AD92A10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77362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D6A1-371D-4662-88F6-11976DCBF0DA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BDAD-8D90-4C86-ADA4-3853AD92A10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89142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9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266950"/>
            <a:ext cx="3806825" cy="7199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2266950"/>
            <a:ext cx="3806825" cy="7199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D5978-B4E7-4C04-85B8-9F921E3C03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2871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45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39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33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88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7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432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9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654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445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5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F1F23-0AC4-4A42-BD0D-0DA742BF8E9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90085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66050" cy="11890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2266950"/>
            <a:ext cx="3806825" cy="7199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2266950"/>
            <a:ext cx="3806825" cy="7199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39A3-F57C-4737-8C3B-A5009FD8251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259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866775"/>
            <a:ext cx="7766050" cy="11890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2266950"/>
            <a:ext cx="3806825" cy="7199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5025" y="2266950"/>
            <a:ext cx="3806825" cy="35226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5025" y="5942013"/>
            <a:ext cx="3806825" cy="3524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6CDAF-5350-4CEB-9294-54123383ED7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23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594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363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05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95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49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39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79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8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9699E-CEEC-4B6B-A89B-C11354F71BF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38386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330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544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96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66050" cy="11890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2266950"/>
            <a:ext cx="3806825" cy="7199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2266950"/>
            <a:ext cx="3806825" cy="7199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39A3-F57C-4737-8C3B-A5009FD8251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937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866775"/>
            <a:ext cx="7766050" cy="11890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2266950"/>
            <a:ext cx="3806825" cy="7199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5025" y="2266950"/>
            <a:ext cx="3806825" cy="35226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5025" y="5942013"/>
            <a:ext cx="3806825" cy="3524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6CDAF-5350-4CEB-9294-54123383ED7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335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442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93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277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703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2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9098D-4209-418C-9A41-51513B13D9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74689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570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610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124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36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166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209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66050" cy="11890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2266950"/>
            <a:ext cx="3806825" cy="7199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2266950"/>
            <a:ext cx="3806825" cy="7199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39A3-F57C-4737-8C3B-A5009FD8251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553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866775"/>
            <a:ext cx="7766050" cy="11890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2266950"/>
            <a:ext cx="3806825" cy="7199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5025" y="2266950"/>
            <a:ext cx="3806825" cy="35226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5025" y="5942013"/>
            <a:ext cx="3806825" cy="3524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6CDAF-5350-4CEB-9294-54123383ED7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0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E59CC-BE4C-431B-B694-F13302B8170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99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787F-8974-4BDE-97E1-3A5EE8DB57E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966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8975" y="1124744"/>
            <a:ext cx="77660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, um das Format des </a:t>
            </a:r>
            <a:r>
              <a:rPr lang="en-GB" dirty="0" err="1"/>
              <a:t>Titeltextes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863" y="2420888"/>
            <a:ext cx="7696274" cy="704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, um die </a:t>
            </a:r>
            <a:r>
              <a:rPr lang="en-GB" dirty="0" err="1"/>
              <a:t>Formate</a:t>
            </a:r>
            <a:r>
              <a:rPr lang="en-GB" dirty="0"/>
              <a:t> des </a:t>
            </a:r>
            <a:r>
              <a:rPr lang="en-GB" dirty="0" err="1"/>
              <a:t>Gliederungstextes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Sechste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Siebente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Achte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Neunte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F36CE9A9-31E2-4A86-B261-E3B67E6DC9C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11147"/>
            <a:ext cx="7920880" cy="80062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 bwMode="auto">
          <a:xfrm>
            <a:off x="0" y="980728"/>
            <a:ext cx="9144000" cy="0"/>
          </a:xfrm>
          <a:prstGeom prst="line">
            <a:avLst/>
          </a:prstGeom>
          <a:solidFill>
            <a:srgbClr val="00B8FF"/>
          </a:solidFill>
          <a:ln w="47625" cap="flat" cmpd="sng" algn="ctr">
            <a:solidFill>
              <a:srgbClr val="878E2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1373"/>
            <a:ext cx="4392488" cy="930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 i="1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chemeClr val="tx2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chemeClr val="tx2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chemeClr val="tx2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chemeClr val="tx2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7699E-320E-4F64-A2D6-04AA6E2001C0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38673-B4C0-408F-83D7-D5CEEA6E8E0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994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5D6A1-371D-4662-88F6-11976DCBF0DA}" type="datetimeFigureOut">
              <a:rPr lang="de-AT" smtClean="0"/>
              <a:t>10.11.2019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CBDAD-8D90-4C86-ADA4-3853AD92A10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335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AT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330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A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489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6EA7699E-320E-4F64-A2D6-04AA6E2001C0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10.11.2019</a:t>
            </a:fld>
            <a:endParaRPr lang="de-AT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de-AT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5A38673-B4C0-408F-83D7-D5CEEA6E8E0F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‹Nr.›</a:t>
            </a:fld>
            <a:endParaRPr lang="de-AT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247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jpeg"/><Relationship Id="rId11" Type="http://schemas.microsoft.com/office/2007/relationships/hdphoto" Target="../media/hdphoto4.wdp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5.wdp"/><Relationship Id="rId11" Type="http://schemas.microsoft.com/office/2007/relationships/hdphoto" Target="../media/hdphoto6.wdp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059113" y="309403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-262940"/>
            <a:ext cx="2770585" cy="251743"/>
          </a:xfrm>
        </p:spPr>
        <p:txBody>
          <a:bodyPr/>
          <a:lstStyle/>
          <a:p>
            <a:r>
              <a:rPr lang="de-AT" sz="1000" dirty="0">
                <a:solidFill>
                  <a:srgbClr val="82125A"/>
                </a:solidFill>
              </a:rPr>
              <a:t>Begrüßung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-10404" y="1124744"/>
            <a:ext cx="9144000" cy="4752528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de-AT" sz="5400" b="1" i="1" dirty="0">
                <a:ln w="11430"/>
                <a:solidFill>
                  <a:srgbClr val="82125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Zu unserer Jahreshauptversammlung begrüßen wir Sie herzlich!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-21877"/>
            <a:ext cx="4392488" cy="9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67098"/>
      </p:ext>
    </p:extLst>
  </p:cSld>
  <p:clrMapOvr>
    <a:masterClrMapping/>
  </p:clrMapOvr>
  <p:transition advTm="1024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1700808"/>
            <a:ext cx="8208912" cy="23762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200000"/>
              </a:lnSpc>
            </a:pPr>
            <a:r>
              <a:rPr lang="de-DE" dirty="0">
                <a:solidFill>
                  <a:srgbClr val="82125A"/>
                </a:solidFill>
              </a:rPr>
              <a:t>Kassabericht </a:t>
            </a:r>
            <a:r>
              <a:rPr lang="de-DE" dirty="0" smtClean="0">
                <a:solidFill>
                  <a:srgbClr val="82125A"/>
                </a:solidFill>
              </a:rPr>
              <a:t>2018– 2019</a:t>
            </a:r>
            <a:r>
              <a:rPr lang="de-DE" dirty="0">
                <a:solidFill>
                  <a:srgbClr val="82125A"/>
                </a:solidFill>
              </a:rPr>
              <a:t/>
            </a:r>
            <a:br>
              <a:rPr lang="de-DE" dirty="0">
                <a:solidFill>
                  <a:srgbClr val="82125A"/>
                </a:solidFill>
              </a:rPr>
            </a:br>
            <a:r>
              <a:rPr lang="de-DE" b="0" dirty="0" smtClean="0">
                <a:solidFill>
                  <a:srgbClr val="82125A"/>
                </a:solidFill>
                <a:latin typeface="+mn-lt"/>
              </a:rPr>
              <a:t>Frau Alexandra Eder</a:t>
            </a:r>
            <a:endParaRPr lang="de-DE" b="0" dirty="0">
              <a:solidFill>
                <a:srgbClr val="82125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7450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1196752"/>
            <a:ext cx="7766050" cy="118903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>
                <a:solidFill>
                  <a:srgbClr val="82125A"/>
                </a:solidFill>
              </a:rPr>
              <a:t>IT Beitrag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276872"/>
            <a:ext cx="8496944" cy="374441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de-AT" dirty="0">
                <a:solidFill>
                  <a:srgbClr val="82125A"/>
                </a:solidFill>
              </a:rPr>
              <a:t>Dies ist eine freiwillige Spende.</a:t>
            </a:r>
          </a:p>
          <a:p>
            <a:pPr>
              <a:lnSpc>
                <a:spcPct val="200000"/>
              </a:lnSpc>
            </a:pPr>
            <a:r>
              <a:rPr lang="de-AT" dirty="0">
                <a:solidFill>
                  <a:srgbClr val="82125A"/>
                </a:solidFill>
              </a:rPr>
              <a:t>Die Einkünfte sind strikt zur Verbesserung </a:t>
            </a:r>
            <a:r>
              <a:rPr lang="de-AT" dirty="0" smtClean="0">
                <a:solidFill>
                  <a:srgbClr val="82125A"/>
                </a:solidFill>
              </a:rPr>
              <a:t>und </a:t>
            </a:r>
          </a:p>
          <a:p>
            <a:pPr>
              <a:lnSpc>
                <a:spcPct val="200000"/>
              </a:lnSpc>
            </a:pPr>
            <a:r>
              <a:rPr lang="de-AT" dirty="0" smtClean="0">
                <a:solidFill>
                  <a:srgbClr val="82125A"/>
                </a:solidFill>
              </a:rPr>
              <a:t>Erweiterung </a:t>
            </a:r>
            <a:r>
              <a:rPr lang="de-AT" dirty="0">
                <a:solidFill>
                  <a:srgbClr val="82125A"/>
                </a:solidFill>
              </a:rPr>
              <a:t>der IT Infrastruktur </a:t>
            </a:r>
            <a:r>
              <a:rPr lang="de-AT" dirty="0" smtClean="0">
                <a:solidFill>
                  <a:srgbClr val="82125A"/>
                </a:solidFill>
              </a:rPr>
              <a:t>zweckgebunden</a:t>
            </a:r>
            <a:endParaRPr lang="de-AT" sz="2000" dirty="0">
              <a:solidFill>
                <a:srgbClr val="821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54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1052736"/>
            <a:ext cx="7772400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>
                <a:solidFill>
                  <a:srgbClr val="82125A"/>
                </a:solidFill>
              </a:rPr>
              <a:t>Finanzielle Unterstützungen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2060848"/>
            <a:ext cx="8064896" cy="46085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900"/>
              </a:spcBef>
              <a:buClr>
                <a:srgbClr val="82125A"/>
              </a:buClr>
              <a:buFont typeface="Arial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800" dirty="0">
                <a:solidFill>
                  <a:srgbClr val="82125A"/>
                </a:solidFill>
              </a:rPr>
              <a:t>Projektreisen der Klassen </a:t>
            </a:r>
            <a:endParaRPr lang="de-DE" sz="1800" dirty="0" smtClean="0">
              <a:solidFill>
                <a:srgbClr val="82125A"/>
              </a:solidFill>
            </a:endParaRPr>
          </a:p>
          <a:p>
            <a:pPr>
              <a:spcBef>
                <a:spcPts val="900"/>
              </a:spcBef>
              <a:buClr>
                <a:srgbClr val="82125A"/>
              </a:buClr>
              <a:buFont typeface="Arial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800" dirty="0" smtClean="0">
                <a:solidFill>
                  <a:srgbClr val="82125A"/>
                </a:solidFill>
              </a:rPr>
              <a:t>Sportveranstaltungen</a:t>
            </a:r>
          </a:p>
          <a:p>
            <a:pPr>
              <a:spcBef>
                <a:spcPts val="900"/>
              </a:spcBef>
              <a:buClr>
                <a:srgbClr val="82125A"/>
              </a:buClr>
              <a:buFont typeface="Arial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2000" dirty="0" smtClean="0">
                <a:solidFill>
                  <a:srgbClr val="82125A"/>
                </a:solidFill>
              </a:rPr>
              <a:t>Biologie- </a:t>
            </a:r>
            <a:r>
              <a:rPr lang="de-DE" sz="2000" dirty="0" smtClean="0">
                <a:solidFill>
                  <a:srgbClr val="82125A"/>
                </a:solidFill>
              </a:rPr>
              <a:t>Mathe- und Sprachprojekte</a:t>
            </a:r>
          </a:p>
          <a:p>
            <a:pPr>
              <a:spcBef>
                <a:spcPts val="900"/>
              </a:spcBef>
              <a:buClr>
                <a:srgbClr val="82125A"/>
              </a:buClr>
              <a:buFont typeface="Arial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2000" dirty="0" smtClean="0">
                <a:solidFill>
                  <a:srgbClr val="82125A"/>
                </a:solidFill>
              </a:rPr>
              <a:t>Kreative Bereiche</a:t>
            </a:r>
            <a:endParaRPr lang="de-DE" sz="2000" dirty="0">
              <a:solidFill>
                <a:srgbClr val="82125A"/>
              </a:solidFill>
            </a:endParaRPr>
          </a:p>
          <a:p>
            <a:pPr>
              <a:spcBef>
                <a:spcPts val="900"/>
              </a:spcBef>
              <a:buClr>
                <a:srgbClr val="82125A"/>
              </a:buClr>
              <a:buFont typeface="Arial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2000" dirty="0">
                <a:solidFill>
                  <a:srgbClr val="82125A"/>
                </a:solidFill>
              </a:rPr>
              <a:t>Mediation</a:t>
            </a:r>
          </a:p>
          <a:p>
            <a:pPr>
              <a:spcBef>
                <a:spcPts val="900"/>
              </a:spcBef>
              <a:buClr>
                <a:srgbClr val="82125A"/>
              </a:buClr>
              <a:buFont typeface="Arial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2000" dirty="0">
                <a:solidFill>
                  <a:srgbClr val="82125A"/>
                </a:solidFill>
              </a:rPr>
              <a:t>Einzelne bedürftige </a:t>
            </a:r>
            <a:r>
              <a:rPr lang="de-DE" sz="2000" dirty="0" smtClean="0">
                <a:solidFill>
                  <a:srgbClr val="82125A"/>
                </a:solidFill>
              </a:rPr>
              <a:t>Schüler</a:t>
            </a:r>
          </a:p>
          <a:p>
            <a:pPr>
              <a:spcBef>
                <a:spcPts val="900"/>
              </a:spcBef>
              <a:buClr>
                <a:srgbClr val="82125A"/>
              </a:buClr>
              <a:buFont typeface="Arial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2000" dirty="0" smtClean="0">
                <a:solidFill>
                  <a:srgbClr val="82125A"/>
                </a:solidFill>
              </a:rPr>
              <a:t>Projekte für alle Schüler: </a:t>
            </a:r>
            <a:r>
              <a:rPr lang="de-DE" sz="2000" dirty="0" smtClean="0">
                <a:solidFill>
                  <a:srgbClr val="82125A"/>
                </a:solidFill>
              </a:rPr>
              <a:t>Anschaffung </a:t>
            </a:r>
            <a:r>
              <a:rPr lang="de-DE" sz="2000" dirty="0" smtClean="0">
                <a:solidFill>
                  <a:srgbClr val="82125A"/>
                </a:solidFill>
              </a:rPr>
              <a:t>von Sofas, Gestaltung des Schulhofes, Leseecke für Bibliothek, Spiele </a:t>
            </a:r>
            <a:r>
              <a:rPr lang="de-DE" sz="2000" dirty="0" smtClean="0">
                <a:solidFill>
                  <a:srgbClr val="82125A"/>
                </a:solidFill>
              </a:rPr>
              <a:t>Nachmittags-betreuung, Tische für den Open Space Bereich in den oberen Geschoßen</a:t>
            </a:r>
          </a:p>
          <a:p>
            <a:pPr marL="0" indent="0">
              <a:spcBef>
                <a:spcPts val="900"/>
              </a:spcBef>
              <a:buClr>
                <a:srgbClr val="82125A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2000" dirty="0" smtClean="0">
                <a:solidFill>
                  <a:srgbClr val="82125A"/>
                </a:solidFill>
              </a:rPr>
              <a:t>	</a:t>
            </a:r>
          </a:p>
          <a:p>
            <a:pPr>
              <a:spcBef>
                <a:spcPts val="900"/>
              </a:spcBef>
              <a:buClr>
                <a:srgbClr val="82125A"/>
              </a:buClr>
              <a:buFont typeface="Arial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2000" dirty="0" smtClean="0">
              <a:solidFill>
                <a:srgbClr val="82125A"/>
              </a:solidFill>
            </a:endParaRPr>
          </a:p>
          <a:p>
            <a:pPr>
              <a:lnSpc>
                <a:spcPct val="150000"/>
              </a:lnSpc>
              <a:spcBef>
                <a:spcPts val="900"/>
              </a:spcBef>
              <a:buClr>
                <a:srgbClr val="82125A"/>
              </a:buClr>
              <a:buFont typeface="Arial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2000" dirty="0">
              <a:solidFill>
                <a:srgbClr val="82125A"/>
              </a:solidFill>
            </a:endParaRPr>
          </a:p>
          <a:p>
            <a:pPr>
              <a:lnSpc>
                <a:spcPct val="150000"/>
              </a:lnSpc>
              <a:spcBef>
                <a:spcPts val="900"/>
              </a:spcBef>
              <a:buClr>
                <a:srgbClr val="82125A"/>
              </a:buClr>
              <a:buFont typeface="Arial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2400" dirty="0">
              <a:solidFill>
                <a:srgbClr val="821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9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10306"/>
            <a:ext cx="7772400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</a:pPr>
            <a:r>
              <a:rPr lang="de-DE" sz="3600" b="1" i="1" dirty="0">
                <a:solidFill>
                  <a:srgbClr val="82125A"/>
                </a:solidFill>
              </a:rPr>
              <a:t>Unterstützung kreativer Bereiche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74541" y="3120634"/>
            <a:ext cx="2594917" cy="144016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 defTabSz="449263" eaLnBrk="0" fontAlgn="base" hangingPunct="0">
              <a:lnSpc>
                <a:spcPts val="3100"/>
              </a:lnSpc>
              <a:spcBef>
                <a:spcPts val="600"/>
              </a:spcBef>
              <a:spcAft>
                <a:spcPct val="0"/>
              </a:spcAft>
              <a:buClr>
                <a:srgbClr val="82125A"/>
              </a:buClr>
              <a:buSzPct val="10000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2800" b="1" dirty="0">
                <a:solidFill>
                  <a:srgbClr val="82125A"/>
                </a:solidFill>
              </a:rPr>
              <a:t>Theatergruppen</a:t>
            </a:r>
          </a:p>
          <a:p>
            <a:pPr marL="0" indent="0" algn="ctr" defTabSz="449263" eaLnBrk="0" fontAlgn="base" hangingPunct="0">
              <a:lnSpc>
                <a:spcPts val="3100"/>
              </a:lnSpc>
              <a:spcBef>
                <a:spcPts val="600"/>
              </a:spcBef>
              <a:spcAft>
                <a:spcPct val="0"/>
              </a:spcAft>
              <a:buClr>
                <a:srgbClr val="82125A"/>
              </a:buClr>
              <a:buSzPct val="10000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2800" b="1" dirty="0">
                <a:solidFill>
                  <a:srgbClr val="82125A"/>
                </a:solidFill>
              </a:rPr>
              <a:t>Schulchöre </a:t>
            </a:r>
          </a:p>
          <a:p>
            <a:pPr marL="0" indent="0" algn="ctr" defTabSz="449263" eaLnBrk="0" fontAlgn="base" hangingPunct="0">
              <a:lnSpc>
                <a:spcPts val="3100"/>
              </a:lnSpc>
              <a:spcBef>
                <a:spcPts val="600"/>
              </a:spcBef>
              <a:spcAft>
                <a:spcPct val="0"/>
              </a:spcAft>
              <a:buClr>
                <a:srgbClr val="82125A"/>
              </a:buClr>
              <a:buSzPct val="10000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2800" b="1" dirty="0">
                <a:solidFill>
                  <a:srgbClr val="82125A"/>
                </a:solidFill>
              </a:rPr>
              <a:t>Schulbands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954" y="4591914"/>
            <a:ext cx="3747985" cy="2108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55" y="4581128"/>
            <a:ext cx="3758605" cy="211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9860">
            <a:off x="240935" y="1154922"/>
            <a:ext cx="3878986" cy="2181930"/>
          </a:xfrm>
          <a:prstGeom prst="snip1Rect">
            <a:avLst>
              <a:gd name="adj" fmla="val 28801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6965">
            <a:off x="5370721" y="1170919"/>
            <a:ext cx="3701508" cy="2461503"/>
          </a:xfrm>
          <a:prstGeom prst="flowChartPunchedCar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49527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4398" y="1124744"/>
            <a:ext cx="7766050" cy="82899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kern="1200" dirty="0">
                <a:solidFill>
                  <a:srgbClr val="82125A"/>
                </a:solidFill>
                <a:ea typeface="MS Gothic" charset="-128"/>
                <a:cs typeface="+mn-cs"/>
              </a:rPr>
              <a:t>Finanzierte Projekte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3" y="1844824"/>
            <a:ext cx="8280921" cy="18002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6550" indent="-336550">
              <a:lnSpc>
                <a:spcPct val="150000"/>
              </a:lnSpc>
              <a:spcBef>
                <a:spcPts val="600"/>
              </a:spcBef>
              <a:buClr>
                <a:srgbClr val="82125A"/>
              </a:buClr>
              <a:buFont typeface="Arial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AT" sz="2400" dirty="0">
                <a:solidFill>
                  <a:srgbClr val="82125A"/>
                </a:solidFill>
              </a:rPr>
              <a:t>Sitzgelegenheiten für Schüler im Innenbereich</a:t>
            </a:r>
          </a:p>
          <a:p>
            <a:pPr marL="336550" indent="-336550">
              <a:lnSpc>
                <a:spcPct val="150000"/>
              </a:lnSpc>
              <a:spcBef>
                <a:spcPts val="600"/>
              </a:spcBef>
              <a:buClr>
                <a:srgbClr val="82125A"/>
              </a:buClr>
              <a:buFont typeface="Arial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AT" sz="2400" dirty="0">
                <a:solidFill>
                  <a:srgbClr val="82125A"/>
                </a:solidFill>
              </a:rPr>
              <a:t>Sportgeräte, Musikinstrumente,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82125A"/>
              </a:buClr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AT" sz="2400" dirty="0">
                <a:solidFill>
                  <a:srgbClr val="82125A"/>
                </a:solidFill>
              </a:rPr>
              <a:t>Revitalisierung des Schulhofes</a:t>
            </a:r>
            <a:endParaRPr lang="de-AT" sz="2600" dirty="0">
              <a:solidFill>
                <a:srgbClr val="82125A"/>
              </a:solidFill>
            </a:endParaRPr>
          </a:p>
          <a:p>
            <a:pPr marL="336550" indent="-336550">
              <a:lnSpc>
                <a:spcPct val="150000"/>
              </a:lnSpc>
              <a:spcBef>
                <a:spcPts val="600"/>
              </a:spcBef>
              <a:buClr>
                <a:srgbClr val="82125A"/>
              </a:buClr>
              <a:buFont typeface="Arial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AT" sz="2600" dirty="0">
              <a:solidFill>
                <a:srgbClr val="82125A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136CE77A-2BF6-4C36-802F-86A6C84A64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6" y="4060122"/>
            <a:ext cx="3323861" cy="24928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894787E9-7D21-4C35-9F44-BDEABE51A6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5155"/>
            <a:ext cx="3941795" cy="26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7F0DB834-E75B-4B53-A93B-593A69651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469329" cy="230425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B20ABB04-6698-4376-B419-4D84F40973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06" y="1196752"/>
            <a:ext cx="3846658" cy="288499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1D9AE7E1-C663-4D38-AB60-2B4B82F4E0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99031"/>
            <a:ext cx="3846658" cy="2884993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E0B8C6E8-169A-4BA7-96B3-49E9F6691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308" y="4437113"/>
            <a:ext cx="3869666" cy="214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1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303858"/>
            <a:ext cx="7766050" cy="118903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kern="1200" dirty="0">
                <a:solidFill>
                  <a:srgbClr val="82125A"/>
                </a:solidFill>
                <a:ea typeface="MS Gothic" charset="-128"/>
                <a:cs typeface="+mn-cs"/>
              </a:rPr>
              <a:t>Laufende Projekte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276873"/>
            <a:ext cx="8496944" cy="374441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Clr>
                <a:srgbClr val="993369"/>
              </a:buClr>
              <a:buFont typeface="Arial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de-AT" sz="2400" dirty="0">
                <a:solidFill>
                  <a:srgbClr val="82125A"/>
                </a:solidFill>
              </a:rPr>
              <a:t>Neugestaltung des Open Space Bereiches </a:t>
            </a:r>
            <a:r>
              <a:rPr lang="de-AT" sz="2400" dirty="0" smtClean="0">
                <a:solidFill>
                  <a:srgbClr val="82125A"/>
                </a:solidFill>
              </a:rPr>
              <a:t>in den Obergeschoßen der Aula</a:t>
            </a:r>
            <a:endParaRPr lang="de-AT" sz="2400" dirty="0">
              <a:solidFill>
                <a:srgbClr val="82125A"/>
              </a:solidFill>
            </a:endParaRPr>
          </a:p>
          <a:p>
            <a:pPr>
              <a:lnSpc>
                <a:spcPct val="150000"/>
              </a:lnSpc>
              <a:buClr>
                <a:srgbClr val="993369"/>
              </a:buClr>
              <a:buFont typeface="Arial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de-AT" sz="2400" dirty="0">
                <a:solidFill>
                  <a:srgbClr val="82125A"/>
                </a:solidFill>
              </a:rPr>
              <a:t>Neuausstattung </a:t>
            </a:r>
            <a:r>
              <a:rPr lang="de-AT" sz="2400" dirty="0" smtClean="0">
                <a:solidFill>
                  <a:srgbClr val="82125A"/>
                </a:solidFill>
              </a:rPr>
              <a:t> und Erweiterung der </a:t>
            </a:r>
            <a:r>
              <a:rPr lang="de-AT" sz="2400" dirty="0">
                <a:solidFill>
                  <a:srgbClr val="82125A"/>
                </a:solidFill>
              </a:rPr>
              <a:t>Bibliothek (</a:t>
            </a:r>
            <a:r>
              <a:rPr lang="de-AT" sz="2400" dirty="0" smtClean="0">
                <a:solidFill>
                  <a:srgbClr val="82125A"/>
                </a:solidFill>
              </a:rPr>
              <a:t>Möblierung, etc.)</a:t>
            </a:r>
            <a:endParaRPr lang="de-AT" sz="2400" dirty="0">
              <a:solidFill>
                <a:srgbClr val="82125A"/>
              </a:solidFill>
            </a:endParaRPr>
          </a:p>
          <a:p>
            <a:pPr>
              <a:lnSpc>
                <a:spcPct val="150000"/>
              </a:lnSpc>
              <a:buClr>
                <a:srgbClr val="993369"/>
              </a:buClr>
              <a:buFont typeface="Arial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de-AT" sz="2400" dirty="0">
                <a:solidFill>
                  <a:srgbClr val="82125A"/>
                </a:solidFill>
              </a:rPr>
              <a:t>Aufwertung der Räumlichkeiten für </a:t>
            </a:r>
            <a:r>
              <a:rPr lang="de-AT" sz="2400" dirty="0" smtClean="0">
                <a:solidFill>
                  <a:srgbClr val="82125A"/>
                </a:solidFill>
              </a:rPr>
              <a:t>Nachmittagsbetreuung</a:t>
            </a:r>
          </a:p>
          <a:p>
            <a:pPr>
              <a:lnSpc>
                <a:spcPct val="150000"/>
              </a:lnSpc>
              <a:buClr>
                <a:srgbClr val="993369"/>
              </a:buClr>
              <a:buFont typeface="Arial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de-AT" sz="2400" dirty="0" smtClean="0">
                <a:solidFill>
                  <a:srgbClr val="82125A"/>
                </a:solidFill>
              </a:rPr>
              <a:t>Schulhof</a:t>
            </a:r>
            <a:endParaRPr lang="de-AT" sz="2400" dirty="0" smtClean="0">
              <a:solidFill>
                <a:srgbClr val="82125A"/>
              </a:solidFill>
            </a:endParaRPr>
          </a:p>
          <a:p>
            <a:pPr>
              <a:lnSpc>
                <a:spcPct val="150000"/>
              </a:lnSpc>
              <a:buClr>
                <a:srgbClr val="993369"/>
              </a:buClr>
              <a:buFont typeface="Arial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de-AT" sz="2400" dirty="0">
              <a:solidFill>
                <a:srgbClr val="82125A"/>
              </a:solidFill>
            </a:endParaRPr>
          </a:p>
          <a:p>
            <a:pPr marL="0" indent="0">
              <a:lnSpc>
                <a:spcPct val="150000"/>
              </a:lnSpc>
              <a:buClr>
                <a:srgbClr val="993369"/>
              </a:buCl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de-AT" sz="2400" dirty="0">
              <a:solidFill>
                <a:srgbClr val="82125A"/>
              </a:solidFill>
            </a:endParaRPr>
          </a:p>
          <a:p>
            <a:pPr lvl="1">
              <a:lnSpc>
                <a:spcPct val="150000"/>
              </a:lnSpc>
              <a:buClr>
                <a:srgbClr val="993369"/>
              </a:buClr>
              <a:buFont typeface="Arial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de-AT" sz="2400" dirty="0">
              <a:solidFill>
                <a:srgbClr val="82125A"/>
              </a:solidFill>
            </a:endParaRPr>
          </a:p>
          <a:p>
            <a:pPr marL="0" indent="0">
              <a:lnSpc>
                <a:spcPct val="150000"/>
              </a:lnSpc>
              <a:buClr>
                <a:srgbClr val="993369"/>
              </a:buCl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de-AT" sz="2400" dirty="0">
                <a:solidFill>
                  <a:srgbClr val="82125A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rgbClr val="993369"/>
              </a:buClr>
              <a:buFont typeface="Arial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de-AT" sz="2400" dirty="0">
              <a:solidFill>
                <a:srgbClr val="82125A"/>
              </a:solidFill>
            </a:endParaRPr>
          </a:p>
          <a:p>
            <a:pPr>
              <a:lnSpc>
                <a:spcPct val="150000"/>
              </a:lnSpc>
              <a:buClr>
                <a:srgbClr val="993369"/>
              </a:buClr>
              <a:buFont typeface="Arial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de-AT" sz="2400" dirty="0">
              <a:solidFill>
                <a:srgbClr val="821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1196752"/>
            <a:ext cx="7772400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>
                <a:solidFill>
                  <a:srgbClr val="82125A"/>
                </a:solidFill>
                <a:latin typeface="+mn-lt"/>
              </a:rPr>
              <a:t>Entlastung des Vorstandes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2276872"/>
            <a:ext cx="7772400" cy="41148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ts val="26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i="1" dirty="0">
              <a:solidFill>
                <a:srgbClr val="82125A"/>
              </a:solidFill>
            </a:endParaRPr>
          </a:p>
          <a:p>
            <a:pPr lvl="0">
              <a:lnSpc>
                <a:spcPts val="26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AT" i="1" dirty="0">
                <a:solidFill>
                  <a:srgbClr val="82125A"/>
                </a:solidFill>
              </a:rPr>
              <a:t>Bericht der Rechnungsprüfer:</a:t>
            </a:r>
            <a:endParaRPr lang="de-DE" i="1" dirty="0">
              <a:solidFill>
                <a:srgbClr val="82125A"/>
              </a:solidFill>
            </a:endParaRPr>
          </a:p>
          <a:p>
            <a:pPr lvl="0">
              <a:lnSpc>
                <a:spcPts val="26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i="1" dirty="0">
              <a:solidFill>
                <a:srgbClr val="82125A"/>
              </a:solidFill>
            </a:endParaRPr>
          </a:p>
          <a:p>
            <a:pPr lvl="0">
              <a:lnSpc>
                <a:spcPts val="26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i="1" dirty="0">
                <a:solidFill>
                  <a:srgbClr val="82125A"/>
                </a:solidFill>
              </a:rPr>
              <a:t>Margot Karrer  </a:t>
            </a:r>
          </a:p>
          <a:p>
            <a:pPr lvl="0">
              <a:lnSpc>
                <a:spcPts val="26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AT" i="1" dirty="0">
              <a:solidFill>
                <a:srgbClr val="82125A"/>
              </a:solidFill>
            </a:endParaRPr>
          </a:p>
          <a:p>
            <a:pPr lvl="0">
              <a:lnSpc>
                <a:spcPts val="26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AT" i="1" dirty="0" smtClean="0">
                <a:solidFill>
                  <a:srgbClr val="82125A"/>
                </a:solidFill>
              </a:rPr>
              <a:t>Evelyn </a:t>
            </a:r>
            <a:r>
              <a:rPr lang="de-AT" i="1" dirty="0" err="1">
                <a:solidFill>
                  <a:srgbClr val="82125A"/>
                </a:solidFill>
              </a:rPr>
              <a:t>Krassnig</a:t>
            </a:r>
            <a:endParaRPr lang="de-AT" i="1" dirty="0">
              <a:solidFill>
                <a:srgbClr val="82125A"/>
              </a:solidFill>
            </a:endParaRPr>
          </a:p>
          <a:p>
            <a:pPr marL="0" indent="0"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endParaRPr lang="de-DE" dirty="0">
              <a:solidFill>
                <a:srgbClr val="821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82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052736"/>
            <a:ext cx="9144000" cy="990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>
                <a:solidFill>
                  <a:srgbClr val="82125A"/>
                </a:solidFill>
              </a:rPr>
              <a:t>Neuwahlen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6000" y="2196000"/>
            <a:ext cx="2952329" cy="30963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50000"/>
              </a:lnSpc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DE" dirty="0">
                <a:solidFill>
                  <a:srgbClr val="82125A"/>
                </a:solidFill>
              </a:rPr>
              <a:t>EV – Vorstand</a:t>
            </a:r>
          </a:p>
          <a:p>
            <a:pPr marL="0" indent="0">
              <a:lnSpc>
                <a:spcPct val="150000"/>
              </a:lnSpc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DE" dirty="0">
                <a:solidFill>
                  <a:srgbClr val="82125A"/>
                </a:solidFill>
              </a:rPr>
              <a:t>EV – Ausschuss</a:t>
            </a:r>
          </a:p>
          <a:p>
            <a:pPr marL="0" indent="0">
              <a:lnSpc>
                <a:spcPct val="150000"/>
              </a:lnSpc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DE" dirty="0">
                <a:solidFill>
                  <a:srgbClr val="82125A"/>
                </a:solidFill>
              </a:rPr>
              <a:t>Rechnungsprüfer</a:t>
            </a:r>
          </a:p>
          <a:p>
            <a:pPr marL="0" indent="0">
              <a:lnSpc>
                <a:spcPct val="150000"/>
              </a:lnSpc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DE" dirty="0">
                <a:solidFill>
                  <a:srgbClr val="82125A"/>
                </a:solidFill>
              </a:rPr>
              <a:t>SGA – Mitglieder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580526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700"/>
              </a:spcBef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DE" sz="2800" kern="0" dirty="0" smtClean="0">
                <a:solidFill>
                  <a:srgbClr val="82125A"/>
                </a:solidFill>
                <a:latin typeface="Arial"/>
                <a:ea typeface="+mn-ea"/>
              </a:rPr>
              <a:t>Wahlleiter: </a:t>
            </a:r>
            <a:r>
              <a:rPr lang="de-DE" sz="2800" kern="0" dirty="0">
                <a:solidFill>
                  <a:srgbClr val="82125A"/>
                </a:solidFill>
                <a:latin typeface="Arial"/>
                <a:ea typeface="+mn-ea"/>
              </a:rPr>
              <a:t>Hannes Wallnöfer</a:t>
            </a:r>
          </a:p>
        </p:txBody>
      </p:sp>
    </p:spTree>
    <p:extLst>
      <p:ext uri="{BB962C8B-B14F-4D97-AF65-F5344CB8AC3E}">
        <p14:creationId xmlns:p14="http://schemas.microsoft.com/office/powerpoint/2010/main" val="3728991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1052736"/>
            <a:ext cx="7772400" cy="10064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>
                <a:solidFill>
                  <a:srgbClr val="82125A"/>
                </a:solidFill>
              </a:rPr>
              <a:t>Neuwahlen Vorstand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7"/>
            <a:ext cx="3384376" cy="2016223"/>
          </a:xfrm>
          <a:noFill/>
          <a:ln w="952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endParaRPr lang="de-DE" sz="1400" i="1" dirty="0">
              <a:solidFill>
                <a:srgbClr val="82125A"/>
              </a:solidFill>
            </a:endParaRPr>
          </a:p>
          <a:p>
            <a:pPr marL="0" indent="0" algn="ctr"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DE" sz="2400" i="1" dirty="0">
                <a:solidFill>
                  <a:srgbClr val="82125A"/>
                </a:solidFill>
              </a:rPr>
              <a:t>Wahlvorschlag </a:t>
            </a:r>
          </a:p>
          <a:p>
            <a:pPr marL="0" indent="0" algn="ctr"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DE" sz="2400" i="1" dirty="0" smtClean="0">
                <a:solidFill>
                  <a:srgbClr val="82125A"/>
                </a:solidFill>
              </a:rPr>
              <a:t>Vorsitz</a:t>
            </a:r>
            <a:endParaRPr lang="de-DE" dirty="0">
              <a:solidFill>
                <a:srgbClr val="82125A"/>
              </a:solidFill>
            </a:endParaRPr>
          </a:p>
          <a:p>
            <a:pPr marL="0" indent="0" algn="ctr"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DE" sz="3200" i="1" dirty="0" smtClean="0">
                <a:solidFill>
                  <a:srgbClr val="8212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Gerhard </a:t>
            </a:r>
            <a:r>
              <a:rPr lang="de-DE" sz="3200" i="1" dirty="0" err="1" smtClean="0">
                <a:solidFill>
                  <a:srgbClr val="8212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Hudelist</a:t>
            </a:r>
            <a:r>
              <a:rPr lang="de-DE" sz="3200" i="1" dirty="0" smtClean="0">
                <a:solidFill>
                  <a:srgbClr val="8212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sz="3200" i="1" dirty="0">
              <a:solidFill>
                <a:srgbClr val="8212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endParaRPr lang="de-DE" dirty="0">
              <a:solidFill>
                <a:srgbClr val="82125A"/>
              </a:solidFill>
            </a:endParaRPr>
          </a:p>
          <a:p>
            <a:pPr marL="0" indent="0"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endParaRPr lang="de-DE" dirty="0">
              <a:solidFill>
                <a:srgbClr val="82125A"/>
              </a:solidFill>
            </a:endParaRPr>
          </a:p>
          <a:p>
            <a:pPr marL="0" indent="0"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DE" dirty="0">
                <a:solidFill>
                  <a:srgbClr val="82125A"/>
                </a:solidFill>
              </a:rPr>
              <a:t>	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860032" y="2132856"/>
            <a:ext cx="3816424" cy="2016224"/>
          </a:xfrm>
          <a:prstGeom prst="rect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 algn="ctr">
              <a:spcBef>
                <a:spcPts val="700"/>
              </a:spcBef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  <a:defRPr sz="2800" i="1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spcBef>
                <a:spcPts val="700"/>
              </a:spcBef>
              <a:defRPr sz="2800">
                <a:solidFill>
                  <a:srgbClr val="993366"/>
                </a:solidFill>
                <a:latin typeface="+mn-lt"/>
                <a:ea typeface="+mn-ea"/>
              </a:defRPr>
            </a:lvl2pPr>
            <a:lvl3pPr>
              <a:spcBef>
                <a:spcPts val="700"/>
              </a:spcBef>
              <a:defRPr sz="2800">
                <a:solidFill>
                  <a:srgbClr val="993366"/>
                </a:solidFill>
                <a:latin typeface="+mn-lt"/>
                <a:ea typeface="+mn-ea"/>
              </a:defRPr>
            </a:lvl3pPr>
            <a:lvl4pPr>
              <a:spcBef>
                <a:spcPts val="700"/>
              </a:spcBef>
              <a:defRPr sz="2800">
                <a:solidFill>
                  <a:srgbClr val="993366"/>
                </a:solidFill>
                <a:latin typeface="+mn-lt"/>
                <a:ea typeface="+mn-ea"/>
              </a:defRPr>
            </a:lvl4pPr>
            <a:lvl5pPr>
              <a:spcBef>
                <a:spcPts val="700"/>
              </a:spcBef>
              <a:defRPr sz="2800">
                <a:solidFill>
                  <a:srgbClr val="993366"/>
                </a:solidFill>
                <a:latin typeface="+mn-lt"/>
                <a:ea typeface="+mn-ea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endParaRPr lang="de-DE" sz="1400" dirty="0">
              <a:solidFill>
                <a:srgbClr val="82125A"/>
              </a:solidFill>
            </a:endParaRPr>
          </a:p>
          <a:p>
            <a:r>
              <a:rPr lang="de-DE" sz="2400" dirty="0">
                <a:solidFill>
                  <a:srgbClr val="82125A"/>
                </a:solidFill>
              </a:rPr>
              <a:t>Wahlvorschlag </a:t>
            </a:r>
          </a:p>
          <a:p>
            <a:r>
              <a:rPr lang="de-DE" sz="2400" dirty="0" smtClean="0">
                <a:solidFill>
                  <a:srgbClr val="82125A"/>
                </a:solidFill>
              </a:rPr>
              <a:t>Vorsitz–Stellvertreter</a:t>
            </a:r>
            <a:endParaRPr lang="de-DE" sz="2400" dirty="0">
              <a:solidFill>
                <a:srgbClr val="82125A"/>
              </a:solidFill>
            </a:endParaRPr>
          </a:p>
          <a:p>
            <a:r>
              <a:rPr lang="de-DE" sz="3200" dirty="0" smtClean="0">
                <a:solidFill>
                  <a:srgbClr val="8212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Brigitte </a:t>
            </a:r>
            <a:r>
              <a:rPr lang="de-DE" sz="3200" dirty="0" err="1" smtClean="0">
                <a:solidFill>
                  <a:srgbClr val="8212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Tscheligi</a:t>
            </a:r>
            <a:endParaRPr lang="de-DE" sz="3200" dirty="0">
              <a:solidFill>
                <a:srgbClr val="8212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dirty="0">
              <a:solidFill>
                <a:srgbClr val="82125A"/>
              </a:solidFill>
            </a:endParaRPr>
          </a:p>
          <a:p>
            <a:endParaRPr lang="de-DE" dirty="0">
              <a:solidFill>
                <a:srgbClr val="82125A"/>
              </a:solidFill>
            </a:endParaRPr>
          </a:p>
          <a:p>
            <a:r>
              <a:rPr lang="de-DE" dirty="0">
                <a:solidFill>
                  <a:srgbClr val="82125A"/>
                </a:solidFill>
              </a:rPr>
              <a:t>	</a:t>
            </a:r>
          </a:p>
        </p:txBody>
      </p:sp>
      <p:sp useBgFill="1">
        <p:nvSpPr>
          <p:cNvPr id="2" name="Textfeld 1"/>
          <p:cNvSpPr txBox="1"/>
          <p:nvPr/>
        </p:nvSpPr>
        <p:spPr>
          <a:xfrm>
            <a:off x="899592" y="4653135"/>
            <a:ext cx="7776864" cy="18004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DE" b="1" i="1" dirty="0">
                <a:solidFill>
                  <a:srgbClr val="82125A"/>
                </a:solidFill>
                <a:latin typeface="+mn-lt"/>
                <a:ea typeface="+mn-ea"/>
              </a:rPr>
              <a:t>Kassier:</a:t>
            </a:r>
            <a:r>
              <a:rPr lang="de-DE" i="1" dirty="0">
                <a:solidFill>
                  <a:srgbClr val="82125A"/>
                </a:solidFill>
                <a:latin typeface="+mn-lt"/>
                <a:ea typeface="+mn-ea"/>
              </a:rPr>
              <a:t>			</a:t>
            </a:r>
            <a:r>
              <a:rPr lang="de-DE" i="1" dirty="0" smtClean="0">
                <a:solidFill>
                  <a:srgbClr val="82125A"/>
                </a:solidFill>
                <a:latin typeface="+mn-lt"/>
                <a:ea typeface="+mn-ea"/>
              </a:rPr>
              <a:t>Alexandra </a:t>
            </a:r>
            <a:r>
              <a:rPr lang="de-DE" i="1" dirty="0">
                <a:solidFill>
                  <a:srgbClr val="82125A"/>
                </a:solidFill>
                <a:latin typeface="+mn-lt"/>
                <a:ea typeface="+mn-ea"/>
              </a:rPr>
              <a:t>Eder</a:t>
            </a:r>
          </a:p>
          <a:p>
            <a:pPr marL="0" indent="0">
              <a:spcBef>
                <a:spcPts val="600"/>
              </a:spcBef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DE" i="1" dirty="0">
                <a:solidFill>
                  <a:srgbClr val="82125A"/>
                </a:solidFill>
                <a:latin typeface="+mn-lt"/>
                <a:ea typeface="+mn-ea"/>
              </a:rPr>
              <a:t>Stellvertreter:		Belinda </a:t>
            </a:r>
            <a:r>
              <a:rPr lang="de-DE" i="1" dirty="0" smtClean="0">
                <a:solidFill>
                  <a:srgbClr val="82125A"/>
                </a:solidFill>
                <a:latin typeface="+mn-lt"/>
                <a:ea typeface="+mn-ea"/>
              </a:rPr>
              <a:t>Lanza</a:t>
            </a:r>
            <a:endParaRPr lang="de-DE" i="1" dirty="0">
              <a:solidFill>
                <a:srgbClr val="82125A"/>
              </a:solidFill>
              <a:latin typeface="+mn-lt"/>
              <a:ea typeface="+mn-ea"/>
            </a:endParaRPr>
          </a:p>
          <a:p>
            <a:pPr marL="0" indent="0">
              <a:spcBef>
                <a:spcPts val="600"/>
              </a:spcBef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DE" b="1" i="1" dirty="0">
                <a:solidFill>
                  <a:srgbClr val="82125A"/>
                </a:solidFill>
                <a:latin typeface="+mn-lt"/>
                <a:ea typeface="+mn-ea"/>
              </a:rPr>
              <a:t>Schriftführer:</a:t>
            </a:r>
            <a:r>
              <a:rPr lang="de-DE" i="1" dirty="0">
                <a:solidFill>
                  <a:srgbClr val="82125A"/>
                </a:solidFill>
                <a:latin typeface="+mn-lt"/>
                <a:ea typeface="+mn-ea"/>
              </a:rPr>
              <a:t>		Alexandra </a:t>
            </a:r>
            <a:r>
              <a:rPr lang="de-DE" i="1" dirty="0" err="1">
                <a:solidFill>
                  <a:srgbClr val="82125A"/>
                </a:solidFill>
                <a:latin typeface="+mn-lt"/>
                <a:ea typeface="+mn-ea"/>
              </a:rPr>
              <a:t>Branz</a:t>
            </a:r>
            <a:r>
              <a:rPr lang="de-DE" i="1" dirty="0">
                <a:solidFill>
                  <a:srgbClr val="82125A"/>
                </a:solidFill>
                <a:latin typeface="+mn-lt"/>
                <a:ea typeface="+mn-ea"/>
              </a:rPr>
              <a:t>-Schorn</a:t>
            </a:r>
          </a:p>
          <a:p>
            <a:pPr marL="0" indent="0">
              <a:spcBef>
                <a:spcPts val="600"/>
              </a:spcBef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DE" i="1" dirty="0">
                <a:solidFill>
                  <a:srgbClr val="82125A"/>
                </a:solidFill>
                <a:latin typeface="+mn-lt"/>
                <a:ea typeface="+mn-ea"/>
              </a:rPr>
              <a:t>Stellvertreter:		Claudia Oman</a:t>
            </a:r>
          </a:p>
        </p:txBody>
      </p:sp>
    </p:spTree>
    <p:extLst>
      <p:ext uri="{BB962C8B-B14F-4D97-AF65-F5344CB8AC3E}">
        <p14:creationId xmlns:p14="http://schemas.microsoft.com/office/powerpoint/2010/main" val="581436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66050" cy="118903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>
                <a:solidFill>
                  <a:srgbClr val="82125A"/>
                </a:solidFill>
              </a:rPr>
              <a:t>Heute geht es um</a:t>
            </a:r>
            <a:endParaRPr lang="de-AT" dirty="0">
              <a:solidFill>
                <a:srgbClr val="82125A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2060848"/>
            <a:ext cx="83538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buClr>
                <a:srgbClr val="82125A"/>
              </a:buClr>
              <a:buFont typeface="Arial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2400" dirty="0">
                <a:solidFill>
                  <a:srgbClr val="82125A"/>
                </a:solidFill>
              </a:rPr>
              <a:t>Bericht unserer Tätigkeit im vergangenen Schuljahr  </a:t>
            </a:r>
          </a:p>
          <a:p>
            <a:pPr>
              <a:lnSpc>
                <a:spcPct val="150000"/>
              </a:lnSpc>
              <a:spcBef>
                <a:spcPts val="900"/>
              </a:spcBef>
              <a:buClr>
                <a:srgbClr val="82125A"/>
              </a:buClr>
              <a:buFont typeface="Arial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2400" dirty="0">
                <a:solidFill>
                  <a:srgbClr val="82125A"/>
                </a:solidFill>
              </a:rPr>
              <a:t>Bericht des Kassiers</a:t>
            </a:r>
          </a:p>
          <a:p>
            <a:pPr>
              <a:lnSpc>
                <a:spcPct val="150000"/>
              </a:lnSpc>
              <a:spcBef>
                <a:spcPts val="900"/>
              </a:spcBef>
              <a:buClr>
                <a:srgbClr val="82125A"/>
              </a:buClr>
              <a:buFont typeface="Arial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2400" dirty="0">
                <a:solidFill>
                  <a:srgbClr val="82125A"/>
                </a:solidFill>
              </a:rPr>
              <a:t>Bericht der Rechnungsprüfer mit Antrag auf Entlastung                </a:t>
            </a:r>
            <a:br>
              <a:rPr lang="de-DE" sz="2400" dirty="0">
                <a:solidFill>
                  <a:srgbClr val="82125A"/>
                </a:solidFill>
              </a:rPr>
            </a:br>
            <a:r>
              <a:rPr lang="de-DE" sz="2400" dirty="0">
                <a:solidFill>
                  <a:srgbClr val="82125A"/>
                </a:solidFill>
              </a:rPr>
              <a:t>des </a:t>
            </a:r>
            <a:r>
              <a:rPr lang="de-DE" sz="2400" dirty="0" smtClean="0">
                <a:solidFill>
                  <a:srgbClr val="82125A"/>
                </a:solidFill>
              </a:rPr>
              <a:t>alten Vorstandes  </a:t>
            </a:r>
            <a:endParaRPr lang="de-DE" sz="2400" dirty="0">
              <a:solidFill>
                <a:srgbClr val="82125A"/>
              </a:solidFill>
            </a:endParaRPr>
          </a:p>
          <a:p>
            <a:pPr>
              <a:lnSpc>
                <a:spcPct val="150000"/>
              </a:lnSpc>
              <a:spcBef>
                <a:spcPts val="900"/>
              </a:spcBef>
              <a:buClr>
                <a:srgbClr val="82125A"/>
              </a:buClr>
              <a:buFont typeface="Arial" pitchFamily="34" charset="0"/>
              <a:buChar char="•"/>
              <a:tabLst>
                <a:tab pos="338138" algn="l"/>
                <a:tab pos="452438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2400" dirty="0" smtClean="0">
                <a:solidFill>
                  <a:srgbClr val="82125A"/>
                </a:solidFill>
              </a:rPr>
              <a:t>Neuwahl des Vorstandes</a:t>
            </a:r>
          </a:p>
          <a:p>
            <a:pPr>
              <a:lnSpc>
                <a:spcPct val="150000"/>
              </a:lnSpc>
              <a:spcBef>
                <a:spcPts val="900"/>
              </a:spcBef>
              <a:buClr>
                <a:srgbClr val="82125A"/>
              </a:buClr>
              <a:buFont typeface="Arial" pitchFamily="34" charset="0"/>
              <a:buChar char="•"/>
              <a:tabLst>
                <a:tab pos="338138" algn="l"/>
                <a:tab pos="452438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2400" dirty="0" smtClean="0">
                <a:solidFill>
                  <a:srgbClr val="82125A"/>
                </a:solidFill>
              </a:rPr>
              <a:t>Allfälliges </a:t>
            </a:r>
            <a:r>
              <a:rPr lang="de-DE" sz="2400" dirty="0">
                <a:solidFill>
                  <a:srgbClr val="82125A"/>
                </a:solidFill>
              </a:rPr>
              <a:t>– Anträge der Eltern, </a:t>
            </a:r>
            <a:r>
              <a:rPr lang="de-DE" sz="2400" dirty="0" smtClean="0">
                <a:solidFill>
                  <a:srgbClr val="82125A"/>
                </a:solidFill>
              </a:rPr>
              <a:t>Fragen</a:t>
            </a:r>
            <a:endParaRPr lang="de-DE" sz="2400" dirty="0">
              <a:solidFill>
                <a:srgbClr val="821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3568" y="1844824"/>
            <a:ext cx="7956884" cy="4608512"/>
          </a:xfrm>
          <a:prstGeom prst="rect">
            <a:avLst/>
          </a:prstGeom>
          <a:ln>
            <a:noFill/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99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993366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993366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993366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993366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endParaRPr lang="de-AT" sz="1200" dirty="0">
              <a:solidFill>
                <a:srgbClr val="82125A"/>
              </a:solidFill>
            </a:endParaRPr>
          </a:p>
          <a:p>
            <a:pPr marL="0" indent="0">
              <a:spcBef>
                <a:spcPts val="600"/>
              </a:spcBef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AT" b="1" dirty="0" smtClean="0">
                <a:solidFill>
                  <a:srgbClr val="82125A"/>
                </a:solidFill>
              </a:rPr>
              <a:t>Ausschuss</a:t>
            </a:r>
          </a:p>
          <a:p>
            <a:pPr marL="0" indent="0" algn="ctr">
              <a:spcBef>
                <a:spcPts val="600"/>
              </a:spcBef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endParaRPr lang="de-AT" sz="1200" b="1" dirty="0">
              <a:solidFill>
                <a:srgbClr val="82125A"/>
              </a:solidFill>
            </a:endParaRPr>
          </a:p>
          <a:p>
            <a:pPr marL="0" indent="0" algn="ctr">
              <a:spcBef>
                <a:spcPts val="600"/>
              </a:spcBef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endParaRPr lang="de-DE" sz="1200" b="1" dirty="0">
              <a:solidFill>
                <a:srgbClr val="82125A"/>
              </a:solidFill>
            </a:endParaRPr>
          </a:p>
          <a:p>
            <a:pPr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kern="0" dirty="0">
                <a:solidFill>
                  <a:srgbClr val="82125A"/>
                </a:solidFill>
                <a:ea typeface="MS Gothic"/>
              </a:rPr>
              <a:t>						</a:t>
            </a:r>
          </a:p>
          <a:p>
            <a:pPr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>
                <a:solidFill>
                  <a:srgbClr val="82125A"/>
                </a:solidFill>
              </a:rPr>
              <a:t>					 		</a:t>
            </a:r>
          </a:p>
          <a:p>
            <a:pPr marL="0" indent="0">
              <a:spcBef>
                <a:spcPts val="600"/>
              </a:spcBef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DE" sz="2000" dirty="0">
                <a:solidFill>
                  <a:srgbClr val="82125A"/>
                </a:solidFill>
              </a:rPr>
              <a:t>		</a:t>
            </a:r>
          </a:p>
          <a:p>
            <a:pPr marL="0" indent="0">
              <a:spcBef>
                <a:spcPts val="600"/>
              </a:spcBef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DE" b="1" dirty="0" smtClean="0">
                <a:solidFill>
                  <a:srgbClr val="82125A"/>
                </a:solidFill>
              </a:rPr>
              <a:t>Schulgemeinschaftsausschuss </a:t>
            </a:r>
            <a:r>
              <a:rPr lang="de-DE" b="1" dirty="0">
                <a:solidFill>
                  <a:srgbClr val="82125A"/>
                </a:solidFill>
              </a:rPr>
              <a:t>(</a:t>
            </a:r>
            <a:r>
              <a:rPr lang="de-DE" b="1" dirty="0" smtClean="0">
                <a:solidFill>
                  <a:srgbClr val="82125A"/>
                </a:solidFill>
              </a:rPr>
              <a:t>SGA)</a:t>
            </a:r>
          </a:p>
          <a:p>
            <a:pPr>
              <a:spcBef>
                <a:spcPts val="600"/>
              </a:spcBef>
              <a:buClr>
                <a:srgbClr val="5A007A"/>
              </a:buClr>
              <a:buFont typeface="Arial" panose="020B0604020202020204" pitchFamily="34" charset="0"/>
              <a:buChar char="•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DE" sz="2000" dirty="0">
                <a:solidFill>
                  <a:srgbClr val="82125A"/>
                </a:solidFill>
              </a:rPr>
              <a:t>Claudia Oman</a:t>
            </a:r>
          </a:p>
          <a:p>
            <a:pPr>
              <a:spcBef>
                <a:spcPts val="600"/>
              </a:spcBef>
              <a:buClr>
                <a:srgbClr val="5A007A"/>
              </a:buClr>
              <a:buFont typeface="Arial" panose="020B0604020202020204" pitchFamily="34" charset="0"/>
              <a:buChar char="•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DE" sz="2000" dirty="0">
                <a:solidFill>
                  <a:srgbClr val="82125A"/>
                </a:solidFill>
              </a:rPr>
              <a:t>Belinda </a:t>
            </a:r>
            <a:r>
              <a:rPr lang="de-DE" sz="2000" dirty="0" smtClean="0">
                <a:solidFill>
                  <a:srgbClr val="82125A"/>
                </a:solidFill>
              </a:rPr>
              <a:t>Lanza</a:t>
            </a:r>
            <a:endParaRPr lang="de-DE" sz="2000" dirty="0">
              <a:solidFill>
                <a:srgbClr val="82125A"/>
              </a:solidFill>
            </a:endParaRPr>
          </a:p>
          <a:p>
            <a:pPr>
              <a:spcBef>
                <a:spcPts val="600"/>
              </a:spcBef>
              <a:buClr>
                <a:srgbClr val="5A007A"/>
              </a:buClr>
              <a:buFont typeface="Arial" panose="020B0604020202020204" pitchFamily="34" charset="0"/>
              <a:buChar char="•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DE" sz="2000" dirty="0">
                <a:solidFill>
                  <a:srgbClr val="82125A"/>
                </a:solidFill>
              </a:rPr>
              <a:t>Gerhard </a:t>
            </a:r>
            <a:r>
              <a:rPr lang="de-DE" sz="2000" dirty="0" err="1">
                <a:solidFill>
                  <a:srgbClr val="82125A"/>
                </a:solidFill>
              </a:rPr>
              <a:t>Hudelist</a:t>
            </a:r>
            <a:endParaRPr lang="de-DE" sz="2000" dirty="0">
              <a:solidFill>
                <a:srgbClr val="82125A"/>
              </a:solidFill>
            </a:endParaRPr>
          </a:p>
          <a:p>
            <a:pPr marL="0" indent="0">
              <a:spcBef>
                <a:spcPts val="0"/>
              </a:spcBef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endParaRPr lang="de-DE" sz="2000" kern="0" dirty="0">
              <a:solidFill>
                <a:srgbClr val="82125A"/>
              </a:solidFill>
              <a:ea typeface="MS Gothic"/>
            </a:endParaRPr>
          </a:p>
          <a:p>
            <a:pPr marL="0" indent="0">
              <a:spcBef>
                <a:spcPts val="0"/>
              </a:spcBef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endParaRPr lang="de-DE" sz="2000" dirty="0">
              <a:solidFill>
                <a:srgbClr val="82125A"/>
              </a:solidFill>
            </a:endParaRPr>
          </a:p>
        </p:txBody>
      </p:sp>
      <p:sp>
        <p:nvSpPr>
          <p:cNvPr id="12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1052736"/>
            <a:ext cx="7766050" cy="10801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>
                <a:solidFill>
                  <a:srgbClr val="82125A"/>
                </a:solidFill>
              </a:rPr>
              <a:t>Neuwahlen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212976" y="2870675"/>
            <a:ext cx="2906792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>
                <a:solidFill>
                  <a:srgbClr val="82125A"/>
                </a:solidFill>
                <a:latin typeface="+mn-lt"/>
                <a:ea typeface="+mn-ea"/>
              </a:rPr>
              <a:t>Bettina </a:t>
            </a:r>
            <a:r>
              <a:rPr lang="de-DE" sz="2000" dirty="0" err="1" smtClean="0">
                <a:solidFill>
                  <a:srgbClr val="82125A"/>
                </a:solidFill>
                <a:latin typeface="+mn-lt"/>
                <a:ea typeface="+mn-ea"/>
              </a:rPr>
              <a:t>Zaske</a:t>
            </a:r>
            <a:endParaRPr lang="de-DE" sz="2000" dirty="0" smtClean="0">
              <a:solidFill>
                <a:srgbClr val="82125A"/>
              </a:solidFill>
              <a:latin typeface="+mn-lt"/>
              <a:ea typeface="+mn-ea"/>
            </a:endParaRPr>
          </a:p>
          <a:p>
            <a:pPr marL="342900" indent="-342900">
              <a:spcBef>
                <a:spcPts val="5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 smtClean="0">
                <a:solidFill>
                  <a:srgbClr val="82125A"/>
                </a:solidFill>
                <a:latin typeface="+mn-lt"/>
                <a:ea typeface="+mn-ea"/>
              </a:rPr>
              <a:t>Alexandra </a:t>
            </a:r>
            <a:r>
              <a:rPr lang="de-DE" sz="2000" dirty="0" err="1" smtClean="0">
                <a:solidFill>
                  <a:srgbClr val="82125A"/>
                </a:solidFill>
                <a:latin typeface="+mn-lt"/>
                <a:ea typeface="+mn-ea"/>
              </a:rPr>
              <a:t>Liegl</a:t>
            </a:r>
            <a:r>
              <a:rPr lang="de-DE" sz="2000" dirty="0">
                <a:solidFill>
                  <a:srgbClr val="82125A"/>
                </a:solidFill>
                <a:latin typeface="+mn-lt"/>
                <a:ea typeface="+mn-ea"/>
              </a:rPr>
              <a:t>	</a:t>
            </a:r>
          </a:p>
          <a:p>
            <a:pPr marL="342900" indent="-342900">
              <a:spcBef>
                <a:spcPts val="5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>
              <a:solidFill>
                <a:srgbClr val="82125A"/>
              </a:solidFill>
              <a:latin typeface="+mn-lt"/>
              <a:ea typeface="+mn-ea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410344" y="2870675"/>
            <a:ext cx="2905283" cy="772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5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>
                <a:solidFill>
                  <a:srgbClr val="82125A"/>
                </a:solidFill>
                <a:latin typeface="+mn-lt"/>
                <a:ea typeface="+mn-ea"/>
              </a:rPr>
              <a:t>Karin </a:t>
            </a:r>
            <a:r>
              <a:rPr lang="de-DE" sz="2000" dirty="0" err="1">
                <a:solidFill>
                  <a:srgbClr val="82125A"/>
                </a:solidFill>
                <a:latin typeface="+mn-lt"/>
                <a:ea typeface="+mn-ea"/>
              </a:rPr>
              <a:t>Rigotti</a:t>
            </a:r>
            <a:endParaRPr lang="de-DE" sz="2000" dirty="0">
              <a:solidFill>
                <a:srgbClr val="82125A"/>
              </a:solidFill>
              <a:latin typeface="+mn-lt"/>
              <a:ea typeface="+mn-ea"/>
            </a:endParaRPr>
          </a:p>
          <a:p>
            <a:pPr marL="342900" indent="-342900">
              <a:spcBef>
                <a:spcPts val="5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>
                <a:solidFill>
                  <a:srgbClr val="82125A"/>
                </a:solidFill>
                <a:latin typeface="+mn-lt"/>
                <a:ea typeface="+mn-ea"/>
              </a:rPr>
              <a:t>Susanne </a:t>
            </a:r>
            <a:r>
              <a:rPr lang="de-DE" sz="2000" dirty="0" err="1">
                <a:solidFill>
                  <a:srgbClr val="82125A"/>
                </a:solidFill>
                <a:latin typeface="+mn-lt"/>
                <a:ea typeface="+mn-ea"/>
              </a:rPr>
              <a:t>Macalka</a:t>
            </a:r>
            <a:r>
              <a:rPr lang="de-DE" sz="2000" dirty="0">
                <a:solidFill>
                  <a:srgbClr val="82125A"/>
                </a:solidFill>
                <a:latin typeface="+mn-lt"/>
                <a:ea typeface="+mn-ea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689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1124744"/>
            <a:ext cx="7772400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>
                <a:solidFill>
                  <a:srgbClr val="82125A"/>
                </a:solidFill>
              </a:rPr>
              <a:t>Neuwahlen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9592" y="2472432"/>
            <a:ext cx="7704856" cy="28287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indent="0"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endParaRPr lang="de-DE" sz="2000" dirty="0">
              <a:solidFill>
                <a:srgbClr val="82125A"/>
              </a:solidFill>
            </a:endParaRPr>
          </a:p>
          <a:p>
            <a:pPr marL="0" indent="0"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DE" b="1" i="1" dirty="0">
                <a:solidFill>
                  <a:srgbClr val="82125A"/>
                </a:solidFill>
              </a:rPr>
              <a:t>Wahlvorschlag Rechnungsprüfer</a:t>
            </a:r>
            <a:r>
              <a:rPr lang="de-DE" i="1" dirty="0" smtClean="0">
                <a:solidFill>
                  <a:srgbClr val="82125A"/>
                </a:solidFill>
              </a:rPr>
              <a:t>:</a:t>
            </a:r>
          </a:p>
          <a:p>
            <a:pPr marL="0" indent="0"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endParaRPr lang="de-DE" sz="2000" i="1" dirty="0">
              <a:solidFill>
                <a:srgbClr val="82125A"/>
              </a:solidFill>
            </a:endParaRPr>
          </a:p>
          <a:p>
            <a:pPr>
              <a:buClr>
                <a:srgbClr val="5A007A"/>
              </a:buClr>
              <a:buFont typeface="Arial" panose="020B0604020202020204" pitchFamily="34" charset="0"/>
              <a:buChar char="•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DE" sz="2000" i="1" dirty="0" smtClean="0">
                <a:solidFill>
                  <a:srgbClr val="82125A"/>
                </a:solidFill>
              </a:rPr>
              <a:t>Evelyn </a:t>
            </a:r>
            <a:r>
              <a:rPr lang="de-DE" sz="2000" i="1" dirty="0" err="1" smtClean="0">
                <a:solidFill>
                  <a:srgbClr val="82125A"/>
                </a:solidFill>
              </a:rPr>
              <a:t>Krassnig</a:t>
            </a:r>
            <a:endParaRPr lang="de-DE" sz="2000" i="1" dirty="0" smtClean="0">
              <a:solidFill>
                <a:srgbClr val="82125A"/>
              </a:solidFill>
            </a:endParaRPr>
          </a:p>
          <a:p>
            <a:pPr>
              <a:buClr>
                <a:srgbClr val="5A007A"/>
              </a:buClr>
              <a:buFont typeface="Arial" panose="020B0604020202020204" pitchFamily="34" charset="0"/>
              <a:buChar char="•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DE" sz="2000" i="1" dirty="0" smtClean="0">
                <a:solidFill>
                  <a:srgbClr val="82125A"/>
                </a:solidFill>
              </a:rPr>
              <a:t>Margot Karrer</a:t>
            </a:r>
          </a:p>
          <a:p>
            <a:pPr>
              <a:buClr>
                <a:srgbClr val="5A007A"/>
              </a:buClr>
              <a:buFont typeface="Arial" panose="020B0604020202020204" pitchFamily="34" charset="0"/>
              <a:buChar char="•"/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de-DE" sz="2000" i="1" dirty="0" smtClean="0">
                <a:solidFill>
                  <a:srgbClr val="82125A"/>
                </a:solidFill>
              </a:rPr>
              <a:t>Peter Ebner</a:t>
            </a:r>
          </a:p>
          <a:p>
            <a:pPr marL="0" indent="0"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endParaRPr lang="de-DE" sz="2000" i="1" dirty="0">
              <a:solidFill>
                <a:srgbClr val="82125A"/>
              </a:solidFill>
            </a:endParaRPr>
          </a:p>
          <a:p>
            <a:pPr marL="0" indent="0"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endParaRPr lang="de-DE" sz="2000" i="1" dirty="0">
              <a:solidFill>
                <a:srgbClr val="82125A"/>
              </a:solidFill>
            </a:endParaRPr>
          </a:p>
          <a:p>
            <a:pPr marL="0" indent="0">
              <a:buClr>
                <a:srgbClr val="990000"/>
              </a:buClr>
              <a:tabLst>
                <a:tab pos="5270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endParaRPr lang="de-DE" sz="2000" i="1" dirty="0">
              <a:solidFill>
                <a:srgbClr val="821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53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766050" cy="1189038"/>
          </a:xfrm>
        </p:spPr>
        <p:txBody>
          <a:bodyPr/>
          <a:lstStyle/>
          <a:p>
            <a:r>
              <a:rPr lang="de-AT" dirty="0">
                <a:solidFill>
                  <a:srgbClr val="82125A"/>
                </a:solidFill>
              </a:rPr>
              <a:t>Allfälliges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5" y="2852936"/>
            <a:ext cx="7664561" cy="3600400"/>
          </a:xfrm>
        </p:spPr>
        <p:txBody>
          <a:bodyPr/>
          <a:lstStyle/>
          <a:p>
            <a:pPr marL="0" indent="0">
              <a:lnSpc>
                <a:spcPct val="200000"/>
              </a:lnSpc>
              <a:buClr>
                <a:srgbClr val="993366"/>
              </a:buClr>
              <a:buSzPct val="91000"/>
            </a:pPr>
            <a:r>
              <a:rPr lang="de-AT" sz="2400" b="1" i="1" dirty="0" smtClean="0">
                <a:solidFill>
                  <a:srgbClr val="82125A"/>
                </a:solidFill>
              </a:rPr>
              <a:t>	     Fragen </a:t>
            </a:r>
            <a:r>
              <a:rPr lang="de-AT" sz="2400" b="1" i="1" dirty="0">
                <a:solidFill>
                  <a:srgbClr val="82125A"/>
                </a:solidFill>
              </a:rPr>
              <a:t>und Anregungen von </a:t>
            </a:r>
            <a:r>
              <a:rPr lang="de-AT" sz="2400" b="1" i="1" dirty="0" smtClean="0">
                <a:solidFill>
                  <a:srgbClr val="82125A"/>
                </a:solidFill>
              </a:rPr>
              <a:t>Eltern</a:t>
            </a:r>
          </a:p>
          <a:p>
            <a:pPr marL="0" indent="0">
              <a:lnSpc>
                <a:spcPct val="200000"/>
              </a:lnSpc>
              <a:buClr>
                <a:srgbClr val="993366"/>
              </a:buClr>
              <a:buSzPct val="91000"/>
            </a:pPr>
            <a:r>
              <a:rPr lang="de-AT" sz="2400" dirty="0" smtClean="0">
                <a:solidFill>
                  <a:srgbClr val="82125A"/>
                </a:solidFill>
              </a:rPr>
              <a:t>	     - Was </a:t>
            </a:r>
            <a:r>
              <a:rPr lang="de-AT" sz="2400" dirty="0">
                <a:solidFill>
                  <a:srgbClr val="82125A"/>
                </a:solidFill>
              </a:rPr>
              <a:t>liegt Ihnen am Herzen?</a:t>
            </a:r>
          </a:p>
          <a:p>
            <a:pPr marL="0" indent="0">
              <a:lnSpc>
                <a:spcPct val="200000"/>
              </a:lnSpc>
              <a:buClr>
                <a:srgbClr val="993366"/>
              </a:buClr>
              <a:buSzPct val="91000"/>
            </a:pPr>
            <a:r>
              <a:rPr lang="de-AT" sz="2400" dirty="0" smtClean="0">
                <a:solidFill>
                  <a:srgbClr val="82125A"/>
                </a:solidFill>
              </a:rPr>
              <a:t>	     - Was </a:t>
            </a:r>
            <a:r>
              <a:rPr lang="de-AT" sz="2400" dirty="0">
                <a:solidFill>
                  <a:srgbClr val="82125A"/>
                </a:solidFill>
              </a:rPr>
              <a:t>würden Sie gerne verändern ?</a:t>
            </a:r>
          </a:p>
          <a:p>
            <a:pPr marL="0" indent="0">
              <a:lnSpc>
                <a:spcPct val="200000"/>
              </a:lnSpc>
              <a:buClr>
                <a:srgbClr val="993366"/>
              </a:buClr>
              <a:buSzPct val="91000"/>
            </a:pPr>
            <a:endParaRPr lang="de-AT" sz="2400" dirty="0">
              <a:solidFill>
                <a:srgbClr val="82125A"/>
              </a:solidFill>
            </a:endParaRPr>
          </a:p>
          <a:p>
            <a:pPr marL="457200" indent="-457200">
              <a:lnSpc>
                <a:spcPct val="200000"/>
              </a:lnSpc>
              <a:buClr>
                <a:srgbClr val="993366"/>
              </a:buClr>
              <a:buSzPct val="91000"/>
              <a:buFont typeface="Arial" pitchFamily="34" charset="0"/>
              <a:buChar char="•"/>
            </a:pPr>
            <a:endParaRPr lang="de-AT" dirty="0">
              <a:solidFill>
                <a:srgbClr val="821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75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87424"/>
            <a:ext cx="1296144" cy="288032"/>
          </a:xfrm>
        </p:spPr>
        <p:txBody>
          <a:bodyPr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000" b="1" dirty="0">
                <a:solidFill>
                  <a:srgbClr val="82125A"/>
                </a:solidFill>
              </a:rPr>
              <a:t>Vorstand 2011/12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387574" y="2341941"/>
            <a:ext cx="4472458" cy="1512168"/>
          </a:xfrm>
        </p:spPr>
        <p:txBody>
          <a:bodyPr/>
          <a:lstStyle/>
          <a:p>
            <a:pPr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i="1" dirty="0">
                <a:solidFill>
                  <a:srgbClr val="82125A"/>
                </a:solidFill>
              </a:rPr>
              <a:t>Obfrau:		</a:t>
            </a:r>
            <a:r>
              <a:rPr lang="de-DE" sz="2000" b="1" i="1" dirty="0">
                <a:solidFill>
                  <a:srgbClr val="82125A"/>
                </a:solidFill>
              </a:rPr>
              <a:t>Gabriele </a:t>
            </a:r>
            <a:r>
              <a:rPr lang="de-DE" sz="2000" b="1" i="1" dirty="0" err="1">
                <a:solidFill>
                  <a:srgbClr val="82125A"/>
                </a:solidFill>
              </a:rPr>
              <a:t>Krögler</a:t>
            </a:r>
            <a:endParaRPr lang="de-DE" sz="2000" b="1" dirty="0">
              <a:solidFill>
                <a:srgbClr val="82125A"/>
              </a:solidFill>
            </a:endParaRPr>
          </a:p>
          <a:p>
            <a:pPr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i="1" dirty="0">
                <a:solidFill>
                  <a:srgbClr val="82125A"/>
                </a:solidFill>
              </a:rPr>
              <a:t>Kassier</a:t>
            </a:r>
            <a:r>
              <a:rPr lang="de-DE" sz="2000" dirty="0">
                <a:solidFill>
                  <a:srgbClr val="82125A"/>
                </a:solidFill>
              </a:rPr>
              <a:t>	:	</a:t>
            </a:r>
            <a:r>
              <a:rPr lang="de-DE" sz="2000" dirty="0" smtClean="0">
                <a:solidFill>
                  <a:srgbClr val="82125A"/>
                </a:solidFill>
              </a:rPr>
              <a:t>Alexandra Eder</a:t>
            </a:r>
            <a:endParaRPr lang="de-DE" sz="2000" b="1" dirty="0">
              <a:solidFill>
                <a:srgbClr val="82125A"/>
              </a:solidFill>
            </a:endParaRPr>
          </a:p>
          <a:p>
            <a:pPr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i="1" dirty="0" smtClean="0">
                <a:solidFill>
                  <a:srgbClr val="82125A"/>
                </a:solidFill>
              </a:rPr>
              <a:t>Schriftführerin:	</a:t>
            </a:r>
            <a:r>
              <a:rPr lang="de-DE" sz="2000" dirty="0" smtClean="0">
                <a:solidFill>
                  <a:srgbClr val="82125A"/>
                </a:solidFill>
              </a:rPr>
              <a:t>Alexandra </a:t>
            </a:r>
            <a:r>
              <a:rPr lang="de-DE" sz="2000" dirty="0" err="1" smtClean="0">
                <a:solidFill>
                  <a:srgbClr val="82125A"/>
                </a:solidFill>
              </a:rPr>
              <a:t>Branz</a:t>
            </a:r>
            <a:r>
              <a:rPr lang="de-DE" sz="2000" dirty="0" smtClean="0">
                <a:solidFill>
                  <a:srgbClr val="82125A"/>
                </a:solidFill>
              </a:rPr>
              <a:t>-				Schorn</a:t>
            </a:r>
          </a:p>
          <a:p>
            <a:pPr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>
              <a:solidFill>
                <a:srgbClr val="82125A"/>
              </a:solidFill>
            </a:endParaRPr>
          </a:p>
          <a:p>
            <a:pPr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 smtClean="0">
              <a:solidFill>
                <a:srgbClr val="82125A"/>
              </a:solidFill>
            </a:endParaRPr>
          </a:p>
          <a:p>
            <a:pPr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>
              <a:solidFill>
                <a:srgbClr val="82125A"/>
              </a:solidFill>
            </a:endParaRPr>
          </a:p>
          <a:p>
            <a:pPr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 smtClean="0">
              <a:solidFill>
                <a:srgbClr val="82125A"/>
              </a:solidFill>
            </a:endParaRPr>
          </a:p>
          <a:p>
            <a:pPr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>
              <a:solidFill>
                <a:srgbClr val="82125A"/>
              </a:solidFill>
            </a:endParaRPr>
          </a:p>
          <a:p>
            <a:pPr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DE" sz="2000" dirty="0">
              <a:solidFill>
                <a:srgbClr val="82125A"/>
              </a:solidFill>
            </a:endParaRPr>
          </a:p>
          <a:p>
            <a:pPr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dirty="0">
                <a:solidFill>
                  <a:srgbClr val="82125A"/>
                </a:solidFill>
              </a:rPr>
              <a:t>	</a:t>
            </a:r>
          </a:p>
        </p:txBody>
      </p:sp>
      <p:sp>
        <p:nvSpPr>
          <p:cNvPr id="3" name="Rechteck 2"/>
          <p:cNvSpPr/>
          <p:nvPr/>
        </p:nvSpPr>
        <p:spPr>
          <a:xfrm>
            <a:off x="5148064" y="2344253"/>
            <a:ext cx="3600400" cy="161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ts val="26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i="1" dirty="0" err="1">
                <a:solidFill>
                  <a:srgbClr val="82125A"/>
                </a:solidFill>
                <a:latin typeface="+mn-lt"/>
                <a:ea typeface="+mn-ea"/>
              </a:rPr>
              <a:t>Stv</a:t>
            </a:r>
            <a:r>
              <a:rPr lang="de-DE" sz="2000" i="1" dirty="0">
                <a:solidFill>
                  <a:srgbClr val="82125A"/>
                </a:solidFill>
                <a:latin typeface="+mn-lt"/>
                <a:ea typeface="+mn-ea"/>
              </a:rPr>
              <a:t>:	 </a:t>
            </a:r>
            <a:r>
              <a:rPr lang="de-DE" sz="2000" kern="0" dirty="0">
                <a:solidFill>
                  <a:srgbClr val="82125A"/>
                </a:solidFill>
                <a:latin typeface="Arial"/>
                <a:ea typeface="MS Gothic"/>
              </a:rPr>
              <a:t>Gerhard </a:t>
            </a:r>
            <a:r>
              <a:rPr lang="de-DE" sz="2000" kern="0" dirty="0" err="1">
                <a:solidFill>
                  <a:srgbClr val="82125A"/>
                </a:solidFill>
                <a:latin typeface="Arial"/>
                <a:ea typeface="MS Gothic"/>
              </a:rPr>
              <a:t>Hudelist</a:t>
            </a:r>
            <a:endParaRPr lang="de-AT" sz="2000" dirty="0"/>
          </a:p>
          <a:p>
            <a:pPr marL="342900" indent="-342900">
              <a:lnSpc>
                <a:spcPts val="26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2000" i="1" dirty="0" err="1">
                <a:solidFill>
                  <a:srgbClr val="82125A"/>
                </a:solidFill>
                <a:latin typeface="+mn-lt"/>
                <a:ea typeface="+mn-ea"/>
              </a:rPr>
              <a:t>Stv</a:t>
            </a:r>
            <a:r>
              <a:rPr lang="de-AT" sz="2000" i="1" dirty="0">
                <a:solidFill>
                  <a:srgbClr val="82125A"/>
                </a:solidFill>
                <a:latin typeface="+mn-lt"/>
                <a:ea typeface="+mn-ea"/>
              </a:rPr>
              <a:t>:  </a:t>
            </a:r>
            <a:r>
              <a:rPr lang="de-AT" sz="2000" dirty="0">
                <a:solidFill>
                  <a:srgbClr val="82125A"/>
                </a:solidFill>
                <a:latin typeface="+mn-lt"/>
                <a:ea typeface="+mn-ea"/>
              </a:rPr>
              <a:t>Belinda Lanza</a:t>
            </a:r>
            <a:endParaRPr lang="de-DE" sz="2000" dirty="0">
              <a:solidFill>
                <a:srgbClr val="82125A"/>
              </a:solidFill>
              <a:latin typeface="+mn-lt"/>
              <a:ea typeface="+mn-ea"/>
            </a:endParaRPr>
          </a:p>
          <a:p>
            <a:pPr marL="342900" indent="-342900">
              <a:lnSpc>
                <a:spcPts val="26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i="1" dirty="0" err="1">
                <a:solidFill>
                  <a:srgbClr val="82125A"/>
                </a:solidFill>
                <a:latin typeface="+mn-lt"/>
                <a:ea typeface="+mn-ea"/>
              </a:rPr>
              <a:t>Stv</a:t>
            </a:r>
            <a:r>
              <a:rPr lang="de-DE" sz="2000" i="1" dirty="0">
                <a:solidFill>
                  <a:srgbClr val="82125A"/>
                </a:solidFill>
                <a:latin typeface="+mn-lt"/>
                <a:ea typeface="+mn-ea"/>
              </a:rPr>
              <a:t>:</a:t>
            </a:r>
            <a:r>
              <a:rPr lang="de-DE" sz="2000" kern="0" dirty="0">
                <a:solidFill>
                  <a:srgbClr val="82125A"/>
                </a:solidFill>
                <a:latin typeface="Arial"/>
                <a:ea typeface="MS Gothic"/>
              </a:rPr>
              <a:t> </a:t>
            </a:r>
            <a:r>
              <a:rPr lang="de-AT" sz="2000" kern="0" dirty="0" smtClean="0">
                <a:solidFill>
                  <a:srgbClr val="82125A"/>
                </a:solidFill>
                <a:latin typeface="Arial"/>
                <a:ea typeface="MS Gothic"/>
              </a:rPr>
              <a:t>Claudia Oman</a:t>
            </a:r>
            <a:endParaRPr lang="de-AT" sz="2000" i="1" dirty="0">
              <a:solidFill>
                <a:srgbClr val="82125A"/>
              </a:solidFill>
              <a:latin typeface="+mn-lt"/>
              <a:ea typeface="+mn-ea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86462" y="1349512"/>
            <a:ext cx="3204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b="1" i="1" u="sng" kern="0" dirty="0">
                <a:solidFill>
                  <a:srgbClr val="82125A"/>
                </a:solidFill>
                <a:latin typeface="Arial"/>
                <a:ea typeface="MS Gothic"/>
              </a:rPr>
              <a:t>Vorstand </a:t>
            </a:r>
            <a:r>
              <a:rPr lang="de-DE" sz="2000" b="1" i="1" u="sng" kern="0" dirty="0" smtClean="0">
                <a:solidFill>
                  <a:srgbClr val="82125A"/>
                </a:solidFill>
                <a:latin typeface="Arial"/>
                <a:ea typeface="MS Gothic"/>
              </a:rPr>
              <a:t>2018/19:</a:t>
            </a:r>
            <a:r>
              <a:rPr lang="de-DE" kern="0" dirty="0">
                <a:solidFill>
                  <a:srgbClr val="82125A"/>
                </a:solidFill>
                <a:latin typeface="Arial"/>
                <a:ea typeface="+mn-ea"/>
              </a:rPr>
              <a:t>	</a:t>
            </a:r>
          </a:p>
        </p:txBody>
      </p:sp>
      <p:sp>
        <p:nvSpPr>
          <p:cNvPr id="10" name="Rechteck 9"/>
          <p:cNvSpPr/>
          <p:nvPr/>
        </p:nvSpPr>
        <p:spPr>
          <a:xfrm>
            <a:off x="467544" y="3789040"/>
            <a:ext cx="3384376" cy="1572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i="1" u="sng" kern="0" dirty="0">
                <a:solidFill>
                  <a:srgbClr val="82125A"/>
                </a:solidFill>
                <a:latin typeface="Arial"/>
                <a:ea typeface="MS Gothic"/>
              </a:rPr>
              <a:t>A</a:t>
            </a:r>
            <a:r>
              <a:rPr lang="de-DE" sz="2000" b="1" i="1" u="sng" dirty="0">
                <a:solidFill>
                  <a:srgbClr val="82125A"/>
                </a:solidFill>
                <a:latin typeface="Arial"/>
                <a:ea typeface="MS Gothic"/>
              </a:rPr>
              <a:t>usschuss</a:t>
            </a:r>
            <a:r>
              <a:rPr lang="de-DE" sz="2000" b="1" i="1" u="sng" kern="0" dirty="0">
                <a:solidFill>
                  <a:srgbClr val="82125A"/>
                </a:solidFill>
                <a:latin typeface="Arial"/>
                <a:ea typeface="MS Gothic"/>
              </a:rPr>
              <a:t>:</a:t>
            </a:r>
          </a:p>
          <a:p>
            <a:pPr marL="342900" indent="-342900"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kern="0" dirty="0">
                <a:solidFill>
                  <a:srgbClr val="82125A"/>
                </a:solidFill>
                <a:latin typeface="Arial"/>
                <a:ea typeface="MS Gothic"/>
              </a:rPr>
              <a:t>Susanne </a:t>
            </a:r>
            <a:r>
              <a:rPr lang="de-DE" sz="2000" kern="0" dirty="0" err="1">
                <a:solidFill>
                  <a:srgbClr val="82125A"/>
                </a:solidFill>
                <a:latin typeface="Arial"/>
                <a:ea typeface="MS Gothic"/>
              </a:rPr>
              <a:t>Macalka</a:t>
            </a:r>
            <a:endParaRPr lang="de-DE" sz="2000" kern="0" dirty="0">
              <a:solidFill>
                <a:srgbClr val="82125A"/>
              </a:solidFill>
              <a:latin typeface="Arial"/>
              <a:ea typeface="MS Gothic"/>
            </a:endParaRPr>
          </a:p>
          <a:p>
            <a:r>
              <a:rPr lang="de-DE" sz="2000" kern="0" dirty="0">
                <a:solidFill>
                  <a:srgbClr val="82125A"/>
                </a:solidFill>
                <a:latin typeface="Arial"/>
                <a:ea typeface="MS Gothic"/>
              </a:rPr>
              <a:t>Bettina </a:t>
            </a:r>
            <a:r>
              <a:rPr lang="de-DE" sz="2000" kern="0" dirty="0" err="1">
                <a:solidFill>
                  <a:srgbClr val="82125A"/>
                </a:solidFill>
                <a:latin typeface="Arial"/>
                <a:ea typeface="MS Gothic"/>
              </a:rPr>
              <a:t>Zaske</a:t>
            </a:r>
            <a:endParaRPr lang="de-DE" sz="2000" kern="0" dirty="0">
              <a:solidFill>
                <a:srgbClr val="82125A"/>
              </a:solidFill>
              <a:latin typeface="Arial"/>
              <a:ea typeface="MS Gothic"/>
            </a:endParaRPr>
          </a:p>
          <a:p>
            <a:endParaRPr lang="de-DE" sz="1600" kern="0" dirty="0" smtClean="0">
              <a:solidFill>
                <a:srgbClr val="82125A"/>
              </a:solidFill>
              <a:latin typeface="Arial"/>
              <a:ea typeface="MS Gothic"/>
            </a:endParaRPr>
          </a:p>
          <a:p>
            <a:endParaRPr lang="de-DE" sz="1600" kern="0" dirty="0" smtClean="0">
              <a:solidFill>
                <a:srgbClr val="82125A"/>
              </a:solidFill>
              <a:latin typeface="Arial"/>
              <a:ea typeface="MS Gothic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3943" y="4721485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kern="0" dirty="0">
                <a:solidFill>
                  <a:srgbClr val="82125A"/>
                </a:solidFill>
                <a:latin typeface="Arial"/>
                <a:ea typeface="MS Gothic"/>
              </a:rPr>
              <a:t>		</a:t>
            </a:r>
          </a:p>
        </p:txBody>
      </p:sp>
      <p:sp>
        <p:nvSpPr>
          <p:cNvPr id="8" name="Rechteck 7"/>
          <p:cNvSpPr/>
          <p:nvPr/>
        </p:nvSpPr>
        <p:spPr>
          <a:xfrm>
            <a:off x="5148064" y="4384749"/>
            <a:ext cx="2813406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i="1" u="sng" kern="0" dirty="0">
                <a:solidFill>
                  <a:srgbClr val="82125A"/>
                </a:solidFill>
                <a:latin typeface="Arial"/>
                <a:ea typeface="MS Gothic"/>
              </a:rPr>
              <a:t>Rechnungsprüfer:</a:t>
            </a:r>
          </a:p>
          <a:p>
            <a:pPr marL="342900" lvl="0" indent="-342900">
              <a:lnSpc>
                <a:spcPts val="26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000" i="1" dirty="0">
                <a:solidFill>
                  <a:srgbClr val="82125A"/>
                </a:solidFill>
                <a:latin typeface="+mn-lt"/>
                <a:ea typeface="+mn-ea"/>
              </a:rPr>
              <a:t>Margot Karrer  </a:t>
            </a:r>
          </a:p>
          <a:p>
            <a:pPr marL="342900" lvl="0" indent="-342900">
              <a:lnSpc>
                <a:spcPts val="26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AT" sz="2000" i="1" dirty="0">
                <a:solidFill>
                  <a:srgbClr val="82125A"/>
                </a:solidFill>
                <a:latin typeface="+mn-lt"/>
                <a:ea typeface="+mn-ea"/>
              </a:rPr>
              <a:t>Evelin </a:t>
            </a:r>
            <a:r>
              <a:rPr lang="de-AT" sz="2000" i="1" dirty="0" err="1" smtClean="0">
                <a:solidFill>
                  <a:srgbClr val="82125A"/>
                </a:solidFill>
                <a:latin typeface="+mn-lt"/>
                <a:ea typeface="+mn-ea"/>
              </a:rPr>
              <a:t>Krassnig</a:t>
            </a:r>
            <a:endParaRPr lang="de-AT" sz="2000" i="1" dirty="0" smtClean="0">
              <a:solidFill>
                <a:srgbClr val="82125A"/>
              </a:solidFill>
              <a:latin typeface="+mn-lt"/>
              <a:ea typeface="+mn-ea"/>
            </a:endParaRPr>
          </a:p>
          <a:p>
            <a:pPr marL="342900" lvl="0" indent="-342900">
              <a:lnSpc>
                <a:spcPts val="26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AT" sz="2000" i="1" dirty="0" smtClean="0">
                <a:solidFill>
                  <a:srgbClr val="82125A"/>
                </a:solidFill>
                <a:latin typeface="+mn-lt"/>
                <a:ea typeface="+mn-ea"/>
              </a:rPr>
              <a:t>Peter Ebner</a:t>
            </a:r>
            <a:endParaRPr lang="de-AT" sz="2000" i="1" dirty="0">
              <a:solidFill>
                <a:srgbClr val="82125A"/>
              </a:solidFill>
              <a:latin typeface="+mn-lt"/>
              <a:ea typeface="+mn-ea"/>
            </a:endParaRPr>
          </a:p>
          <a:p>
            <a:endParaRPr lang="de-A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395536" y="1340768"/>
            <a:ext cx="8401326" cy="4608512"/>
          </a:xfrm>
          <a:prstGeom prst="rect">
            <a:avLst/>
          </a:prstGeom>
        </p:spPr>
        <p:txBody>
          <a:bodyPr anchor="t"/>
          <a:lstStyle>
            <a:lvl1pPr marL="342900" indent="-3429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65113" indent="-265113">
              <a:lnSpc>
                <a:spcPct val="150000"/>
              </a:lnSpc>
              <a:spcBef>
                <a:spcPts val="600"/>
              </a:spcBef>
              <a:buClr>
                <a:srgbClr val="82125A"/>
              </a:buClr>
              <a:buFont typeface="Arial" charset="0"/>
              <a:buChar char="•"/>
              <a:tabLst>
                <a:tab pos="2651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de-DE" sz="2600" kern="0" dirty="0">
                <a:solidFill>
                  <a:srgbClr val="82125A"/>
                </a:solidFill>
              </a:rPr>
              <a:t>Monatlich eine Vorstandssitzung</a:t>
            </a:r>
          </a:p>
          <a:p>
            <a:pPr marL="265113" indent="-265113">
              <a:lnSpc>
                <a:spcPct val="150000"/>
              </a:lnSpc>
              <a:spcBef>
                <a:spcPts val="600"/>
              </a:spcBef>
              <a:buClr>
                <a:srgbClr val="82125A"/>
              </a:buClr>
              <a:buFont typeface="Arial" charset="0"/>
              <a:buChar char="•"/>
              <a:tabLst>
                <a:tab pos="2651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de-DE" sz="2600" kern="0" dirty="0">
                <a:solidFill>
                  <a:srgbClr val="82125A"/>
                </a:solidFill>
              </a:rPr>
              <a:t>Organisation von </a:t>
            </a:r>
            <a:r>
              <a:rPr lang="de-DE" sz="2600" kern="0" dirty="0" smtClean="0">
                <a:solidFill>
                  <a:srgbClr val="82125A"/>
                </a:solidFill>
              </a:rPr>
              <a:t>Vorträgen, </a:t>
            </a:r>
            <a:r>
              <a:rPr lang="de-DE" sz="2600" kern="0" dirty="0">
                <a:solidFill>
                  <a:srgbClr val="82125A"/>
                </a:solidFill>
              </a:rPr>
              <a:t>Infoabenden….</a:t>
            </a:r>
          </a:p>
          <a:p>
            <a:pPr marL="265113" indent="-265113">
              <a:lnSpc>
                <a:spcPct val="150000"/>
              </a:lnSpc>
              <a:spcBef>
                <a:spcPts val="600"/>
              </a:spcBef>
              <a:buClr>
                <a:srgbClr val="82125A"/>
              </a:buClr>
              <a:buFont typeface="Arial" charset="0"/>
              <a:buChar char="•"/>
              <a:tabLst>
                <a:tab pos="2651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de-DE" sz="2600" kern="0" dirty="0">
                <a:solidFill>
                  <a:srgbClr val="82125A"/>
                </a:solidFill>
              </a:rPr>
              <a:t>Mitsprache im </a:t>
            </a:r>
            <a:r>
              <a:rPr lang="de-DE" sz="2600" b="1" kern="0" dirty="0">
                <a:solidFill>
                  <a:srgbClr val="82125A"/>
                </a:solidFill>
              </a:rPr>
              <a:t>SGA</a:t>
            </a:r>
            <a:r>
              <a:rPr lang="de-DE" sz="2600" kern="0" dirty="0">
                <a:solidFill>
                  <a:srgbClr val="82125A"/>
                </a:solidFill>
              </a:rPr>
              <a:t> </a:t>
            </a:r>
            <a:r>
              <a:rPr lang="de-DE" sz="2400" kern="0" dirty="0">
                <a:solidFill>
                  <a:srgbClr val="82125A"/>
                </a:solidFill>
              </a:rPr>
              <a:t>(Schulgemeinschaftsausschuss) </a:t>
            </a:r>
            <a:r>
              <a:rPr lang="de-DE" sz="2600" kern="0" dirty="0">
                <a:solidFill>
                  <a:srgbClr val="82125A"/>
                </a:solidFill>
              </a:rPr>
              <a:t/>
            </a:r>
            <a:br>
              <a:rPr lang="de-DE" sz="2600" kern="0" dirty="0">
                <a:solidFill>
                  <a:srgbClr val="82125A"/>
                </a:solidFill>
              </a:rPr>
            </a:br>
            <a:r>
              <a:rPr lang="de-DE" sz="2600" kern="0" dirty="0">
                <a:solidFill>
                  <a:srgbClr val="82125A"/>
                </a:solidFill>
              </a:rPr>
              <a:t>bei </a:t>
            </a:r>
            <a:r>
              <a:rPr lang="de-DE" sz="2600" kern="0" dirty="0" smtClean="0">
                <a:solidFill>
                  <a:srgbClr val="82125A"/>
                </a:solidFill>
              </a:rPr>
              <a:t>z.B</a:t>
            </a:r>
            <a:r>
              <a:rPr lang="de-DE" sz="2600" kern="0" dirty="0">
                <a:solidFill>
                  <a:srgbClr val="82125A"/>
                </a:solidFill>
              </a:rPr>
              <a:t>. schulfreien Tagen, Schulveranstaltungen, Verbesserungsvorschläge, Hausordnung…</a:t>
            </a:r>
          </a:p>
          <a:p>
            <a:pPr marL="265113" indent="-265113">
              <a:lnSpc>
                <a:spcPct val="150000"/>
              </a:lnSpc>
              <a:spcBef>
                <a:spcPts val="600"/>
              </a:spcBef>
              <a:buClr>
                <a:srgbClr val="82125A"/>
              </a:buClr>
              <a:buFont typeface="Arial" charset="0"/>
              <a:buChar char="•"/>
              <a:tabLst>
                <a:tab pos="2651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de-DE" sz="2600" kern="0" dirty="0">
                <a:solidFill>
                  <a:srgbClr val="82125A"/>
                </a:solidFill>
              </a:rPr>
              <a:t>Teilnahme an Schulkonferenzen</a:t>
            </a:r>
          </a:p>
          <a:p>
            <a:pPr marL="265113" indent="-265113">
              <a:lnSpc>
                <a:spcPct val="150000"/>
              </a:lnSpc>
              <a:spcBef>
                <a:spcPts val="600"/>
              </a:spcBef>
              <a:buClr>
                <a:srgbClr val="82125A"/>
              </a:buClr>
              <a:buFont typeface="Arial" charset="0"/>
              <a:buChar char="•"/>
              <a:tabLst>
                <a:tab pos="2651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de-DE" sz="2600" kern="0" dirty="0" smtClean="0">
                <a:solidFill>
                  <a:srgbClr val="82125A"/>
                </a:solidFill>
              </a:rPr>
              <a:t>Organisation </a:t>
            </a:r>
            <a:r>
              <a:rPr lang="de-DE" sz="2600" kern="0" dirty="0">
                <a:solidFill>
                  <a:srgbClr val="82125A"/>
                </a:solidFill>
              </a:rPr>
              <a:t>Maturaball </a:t>
            </a:r>
          </a:p>
          <a:p>
            <a:pPr>
              <a:lnSpc>
                <a:spcPct val="150000"/>
              </a:lnSpc>
              <a:spcBef>
                <a:spcPts val="150"/>
              </a:spcBef>
              <a:buClr>
                <a:srgbClr val="990000"/>
              </a:buCl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de-DE" sz="2600" kern="0" dirty="0">
              <a:solidFill>
                <a:srgbClr val="82125A"/>
              </a:solidFill>
            </a:endParaRPr>
          </a:p>
          <a:p>
            <a:pPr marL="360000" indent="-360000">
              <a:lnSpc>
                <a:spcPct val="150000"/>
              </a:lnSpc>
              <a:buClrTx/>
              <a:buSzTx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de-DE" sz="2600" kern="0" dirty="0">
              <a:solidFill>
                <a:srgbClr val="821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bg1">
              <a:lumMod val="85000"/>
            </a:schemeClr>
          </a:fgClr>
          <a:bgClr>
            <a:srgbClr val="FFFF9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-603250"/>
            <a:ext cx="1795463" cy="396875"/>
          </a:xfrm>
        </p:spPr>
        <p:txBody>
          <a:bodyPr/>
          <a:lstStyle/>
          <a:p>
            <a:r>
              <a:rPr lang="de-AT" sz="1000" dirty="0">
                <a:solidFill>
                  <a:srgbClr val="82125A"/>
                </a:solidFill>
              </a:rPr>
              <a:t>Weihnachtsfeier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5719">
            <a:off x="5288290" y="3854150"/>
            <a:ext cx="3625461" cy="2407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08" t="8122" r="11222"/>
          <a:stretch/>
        </p:blipFill>
        <p:spPr>
          <a:xfrm rot="21242107">
            <a:off x="138257" y="322191"/>
            <a:ext cx="3955456" cy="292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271" t="5298" r="8056" b="8240"/>
          <a:stretch/>
        </p:blipFill>
        <p:spPr>
          <a:xfrm rot="400000">
            <a:off x="4984301" y="295103"/>
            <a:ext cx="4275453" cy="2865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9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335" t="8415" r="6763" b="25136"/>
          <a:stretch/>
        </p:blipFill>
        <p:spPr>
          <a:xfrm rot="21178850">
            <a:off x="249291" y="3861452"/>
            <a:ext cx="3733387" cy="2750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280" y="2547300"/>
            <a:ext cx="2821852" cy="1988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940" y="5382711"/>
            <a:ext cx="1264533" cy="147528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-324544" y="-243407"/>
            <a:ext cx="9599140" cy="7200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Rechteck 10"/>
          <p:cNvSpPr/>
          <p:nvPr/>
        </p:nvSpPr>
        <p:spPr>
          <a:xfrm rot="622870">
            <a:off x="6045677" y="3244307"/>
            <a:ext cx="2914157" cy="58477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de-AT" sz="3200" dirty="0">
                <a:solidFill>
                  <a:prstClr val="white"/>
                </a:solidFill>
                <a:latin typeface="Calibri"/>
              </a:rPr>
              <a:t>Weihnachtsfeier</a:t>
            </a:r>
          </a:p>
        </p:txBody>
      </p:sp>
    </p:spTree>
    <p:extLst>
      <p:ext uri="{BB962C8B-B14F-4D97-AF65-F5344CB8AC3E}">
        <p14:creationId xmlns:p14="http://schemas.microsoft.com/office/powerpoint/2010/main" val="32125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872" y="89153"/>
            <a:ext cx="5434192" cy="321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185" b="20618"/>
          <a:stretch/>
        </p:blipFill>
        <p:spPr>
          <a:xfrm>
            <a:off x="5260417" y="2380191"/>
            <a:ext cx="3768838" cy="2811306"/>
          </a:xfrm>
          <a:prstGeom prst="snipRoundRect">
            <a:avLst>
              <a:gd name="adj1" fmla="val 27634"/>
              <a:gd name="adj2" fmla="val 41629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4629" y="204418"/>
            <a:ext cx="2722253" cy="22254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2748" y="2553904"/>
            <a:ext cx="1608738" cy="1264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0863" y="5089872"/>
            <a:ext cx="5229133" cy="1789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Rectangle 1"/>
          <p:cNvSpPr txBox="1">
            <a:spLocks noChangeArrowheads="1"/>
          </p:cNvSpPr>
          <p:nvPr/>
        </p:nvSpPr>
        <p:spPr bwMode="auto">
          <a:xfrm>
            <a:off x="156778" y="-559114"/>
            <a:ext cx="1776413" cy="39846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 b="1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 kern="0">
                <a:solidFill>
                  <a:srgbClr val="82125A"/>
                </a:solidFill>
              </a:rPr>
              <a:t>Bilder Maturafeier 1</a:t>
            </a:r>
            <a:endParaRPr lang="de-DE" sz="1200" kern="0" dirty="0">
              <a:solidFill>
                <a:srgbClr val="82125A"/>
              </a:solidFill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13"/>
          <a:stretch/>
        </p:blipFill>
        <p:spPr>
          <a:xfrm rot="1244156">
            <a:off x="7056087" y="5154893"/>
            <a:ext cx="2015736" cy="1384612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 fov="4500000">
              <a:rot lat="19799999" lon="0" rev="21594000"/>
            </a:camera>
            <a:lightRig rig="twoPt" dir="t">
              <a:rot lat="0" lon="0" rev="7200000"/>
            </a:lightRig>
          </a:scene3d>
          <a:sp3d extrusionH="76200" prstMaterial="matte">
            <a:bevelT w="12700" h="6350"/>
            <a:extrusionClr>
              <a:schemeClr val="bg1"/>
            </a:extrusionClr>
            <a:contourClr>
              <a:srgbClr val="FFFFFF"/>
            </a:contourClr>
          </a:sp3d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536"/>
          <a:stretch/>
        </p:blipFill>
        <p:spPr>
          <a:xfrm>
            <a:off x="395536" y="2554830"/>
            <a:ext cx="2880320" cy="2535042"/>
          </a:xfrm>
          <a:prstGeom prst="snip1Rect">
            <a:avLst>
              <a:gd name="adj" fmla="val 45366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33" t="7921" b="15329"/>
          <a:stretch/>
        </p:blipFill>
        <p:spPr>
          <a:xfrm rot="20026242">
            <a:off x="-19330" y="5142046"/>
            <a:ext cx="2128628" cy="1325987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 fov="4500000">
              <a:rot lat="19799999" lon="0" rev="21594000"/>
            </a:camera>
            <a:lightRig rig="twoPt" dir="t">
              <a:rot lat="0" lon="0" rev="7200000"/>
            </a:lightRig>
          </a:scene3d>
          <a:sp3d extrusionH="76200" prstMaterial="matte">
            <a:bevelT w="12700" h="6350"/>
            <a:extrusionClr>
              <a:schemeClr val="bg1"/>
            </a:extrusionClr>
            <a:contourClr>
              <a:srgbClr val="FFFFFF"/>
            </a:contourClr>
          </a:sp3d>
        </p:spPr>
      </p:pic>
      <p:sp>
        <p:nvSpPr>
          <p:cNvPr id="2" name="Textfeld 1"/>
          <p:cNvSpPr txBox="1"/>
          <p:nvPr/>
        </p:nvSpPr>
        <p:spPr>
          <a:xfrm>
            <a:off x="2915816" y="1412776"/>
            <a:ext cx="322115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4800" dirty="0" smtClean="0">
                <a:solidFill>
                  <a:schemeClr val="accent4">
                    <a:lumMod val="50000"/>
                  </a:schemeClr>
                </a:solidFill>
              </a:rPr>
              <a:t>Maturafeier</a:t>
            </a:r>
            <a:endParaRPr lang="de-AT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D59FB609-B73F-4CAC-92C1-75A0876621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47" y="1196752"/>
            <a:ext cx="2478021" cy="371703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5B07D90-DECB-4A76-8BCA-97DD970DE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21796"/>
            <a:ext cx="3240360" cy="216024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AAD8A805-89C8-46C1-8E67-256DB69E1E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0" y="4421796"/>
            <a:ext cx="3240360" cy="216024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B523B8B2-3721-4110-B8F8-51D32B9883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0" y="1196752"/>
            <a:ext cx="453650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333375" y="686296"/>
            <a:ext cx="7772400" cy="91755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de-AT" b="1" dirty="0">
                <a:solidFill>
                  <a:srgbClr val="82125A"/>
                </a:solidFill>
              </a:rPr>
              <a:t>Lernhilfe -</a:t>
            </a:r>
            <a:br>
              <a:rPr lang="de-AT" b="1" dirty="0">
                <a:solidFill>
                  <a:srgbClr val="82125A"/>
                </a:solidFill>
              </a:rPr>
            </a:br>
            <a:r>
              <a:rPr lang="de-AT" b="1" dirty="0">
                <a:solidFill>
                  <a:srgbClr val="82125A"/>
                </a:solidFill>
              </a:rPr>
              <a:t>		-von Schüler für Schüler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916832"/>
            <a:ext cx="8568952" cy="4254872"/>
          </a:xfrm>
        </p:spPr>
        <p:txBody>
          <a:bodyPr>
            <a:normAutofit/>
          </a:bodyPr>
          <a:lstStyle/>
          <a:p>
            <a:pPr marL="336550" indent="-336550">
              <a:lnSpc>
                <a:spcPct val="150000"/>
              </a:lnSpc>
              <a:buClr>
                <a:srgbClr val="82125A"/>
              </a:buClr>
              <a:buSzPct val="94000"/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de-AT" sz="2400" dirty="0">
                <a:solidFill>
                  <a:srgbClr val="82125A"/>
                </a:solidFill>
              </a:rPr>
              <a:t>Koordination und Monitoring durch den Elternverein  </a:t>
            </a:r>
          </a:p>
          <a:p>
            <a:pPr marL="336550" indent="-336550">
              <a:lnSpc>
                <a:spcPct val="150000"/>
              </a:lnSpc>
              <a:buClr>
                <a:srgbClr val="82125A"/>
              </a:buClr>
              <a:buSzPct val="94000"/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de-AT" sz="2400" dirty="0">
                <a:solidFill>
                  <a:srgbClr val="82125A"/>
                </a:solidFill>
              </a:rPr>
              <a:t>Alle Unterrichtsfächer </a:t>
            </a:r>
          </a:p>
          <a:p>
            <a:pPr marL="336550" indent="-336550">
              <a:lnSpc>
                <a:spcPct val="150000"/>
              </a:lnSpc>
              <a:buClr>
                <a:srgbClr val="82125A"/>
              </a:buClr>
              <a:buSzPct val="94000"/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de-AT" sz="2400" dirty="0">
                <a:solidFill>
                  <a:srgbClr val="82125A"/>
                </a:solidFill>
              </a:rPr>
              <a:t>Richtpreis </a:t>
            </a:r>
            <a:r>
              <a:rPr lang="de-AT" sz="2400" b="1" i="1" dirty="0">
                <a:solidFill>
                  <a:srgbClr val="82125A"/>
                </a:solidFill>
              </a:rPr>
              <a:t>€ 10,--/Stunde  </a:t>
            </a:r>
            <a:endParaRPr lang="de-AT" sz="2400" b="1" i="1" dirty="0" smtClean="0">
              <a:solidFill>
                <a:srgbClr val="82125A"/>
              </a:solidFill>
            </a:endParaRPr>
          </a:p>
          <a:p>
            <a:pPr marL="336550" indent="-336550">
              <a:lnSpc>
                <a:spcPct val="150000"/>
              </a:lnSpc>
              <a:buClr>
                <a:srgbClr val="82125A"/>
              </a:buClr>
              <a:buSzPct val="94000"/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de-AT" sz="2400" i="1" dirty="0">
              <a:solidFill>
                <a:srgbClr val="82125A"/>
              </a:solidFill>
            </a:endParaRPr>
          </a:p>
          <a:p>
            <a:pPr marL="336550" indent="-336550">
              <a:lnSpc>
                <a:spcPct val="150000"/>
              </a:lnSpc>
              <a:buClr>
                <a:srgbClr val="82125A"/>
              </a:buClr>
              <a:buSzPct val="94000"/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de-AT" sz="2400" i="1" dirty="0" smtClean="0">
                <a:solidFill>
                  <a:srgbClr val="82125A"/>
                </a:solidFill>
              </a:rPr>
              <a:t>Ansprechperson: </a:t>
            </a:r>
            <a:endParaRPr lang="de-AT" sz="2400" dirty="0">
              <a:solidFill>
                <a:srgbClr val="82125A"/>
              </a:solidFill>
            </a:endParaRPr>
          </a:p>
          <a:p>
            <a:pPr marL="0" indent="0">
              <a:lnSpc>
                <a:spcPct val="150000"/>
              </a:lnSpc>
              <a:buClr>
                <a:srgbClr val="82125A"/>
              </a:buClr>
              <a:buSzPct val="94000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de-AT" sz="2400" b="1" i="1" dirty="0" smtClean="0">
                <a:solidFill>
                  <a:srgbClr val="82125A"/>
                </a:solidFill>
              </a:rPr>
              <a:t>   Fr</a:t>
            </a:r>
            <a:r>
              <a:rPr lang="de-AT" sz="2400" b="1" i="1" dirty="0">
                <a:solidFill>
                  <a:srgbClr val="82125A"/>
                </a:solidFill>
              </a:rPr>
              <a:t>. Alexandra </a:t>
            </a:r>
            <a:r>
              <a:rPr lang="de-AT" sz="2400" b="1" i="1" dirty="0" err="1">
                <a:solidFill>
                  <a:srgbClr val="82125A"/>
                </a:solidFill>
              </a:rPr>
              <a:t>Liegl</a:t>
            </a:r>
            <a:r>
              <a:rPr lang="de-AT" sz="2400" b="1" i="1" dirty="0">
                <a:solidFill>
                  <a:srgbClr val="82125A"/>
                </a:solidFill>
              </a:rPr>
              <a:t> 	Tel: 0650 </a:t>
            </a:r>
            <a:r>
              <a:rPr lang="de-AT" sz="2400" b="1" i="1" dirty="0" smtClean="0">
                <a:solidFill>
                  <a:srgbClr val="82125A"/>
                </a:solidFill>
              </a:rPr>
              <a:t>44 20 797</a:t>
            </a:r>
          </a:p>
          <a:p>
            <a:pPr marL="0" indent="0">
              <a:lnSpc>
                <a:spcPct val="160000"/>
              </a:lnSpc>
              <a:buClr>
                <a:srgbClr val="82125A"/>
              </a:buClr>
              <a:buSzPct val="94000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de-AT" sz="2400" b="1" i="1" dirty="0">
              <a:solidFill>
                <a:srgbClr val="82125A"/>
              </a:solidFill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914400" y="838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533775" y="319563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429000"/>
            <a:ext cx="1820863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VORTRÄGE , INFOABENDE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Für Vorschläge wenden Sie sich bitte an:</a:t>
            </a:r>
          </a:p>
          <a:p>
            <a:r>
              <a:rPr lang="de-AT" sz="2400" b="1" dirty="0" smtClean="0"/>
              <a:t>Karin </a:t>
            </a:r>
            <a:r>
              <a:rPr lang="de-AT" sz="2400" b="1" dirty="0" err="1" smtClean="0"/>
              <a:t>Rigotti</a:t>
            </a:r>
            <a:r>
              <a:rPr lang="de-AT" sz="2400" b="1" dirty="0" smtClean="0"/>
              <a:t> 	Telefon: 0699/11 93 1998</a:t>
            </a:r>
          </a:p>
          <a:p>
            <a:r>
              <a:rPr lang="de-AT" sz="2400" b="1" dirty="0"/>
              <a:t>						</a:t>
            </a:r>
            <a:r>
              <a:rPr lang="de-AT" sz="2400" b="1" dirty="0" smtClean="0"/>
              <a:t>E-Mail:karinrigotti70@gmail.com</a:t>
            </a:r>
            <a:endParaRPr lang="de-AT" dirty="0"/>
          </a:p>
          <a:p>
            <a:r>
              <a:rPr lang="de-AT" dirty="0" smtClean="0"/>
              <a:t>Öffentlichkeitsarbeit, Facebook: Karin </a:t>
            </a:r>
            <a:r>
              <a:rPr lang="de-AT" dirty="0" err="1" smtClean="0"/>
              <a:t>Rigotti</a:t>
            </a:r>
            <a:endParaRPr lang="de-AT" dirty="0" smtClean="0"/>
          </a:p>
          <a:p>
            <a:endParaRPr lang="de-AT" dirty="0"/>
          </a:p>
          <a:p>
            <a:r>
              <a:rPr lang="de-AT" dirty="0" smtClean="0"/>
              <a:t>Betreuung der Website des Elternvereins:</a:t>
            </a:r>
          </a:p>
          <a:p>
            <a:r>
              <a:rPr lang="de-AT" b="1" dirty="0" smtClean="0"/>
              <a:t>Hannes </a:t>
            </a:r>
            <a:r>
              <a:rPr lang="de-AT" b="1" dirty="0" err="1" smtClean="0"/>
              <a:t>Wallnöfer</a:t>
            </a:r>
            <a:endParaRPr lang="de-AT" b="1" dirty="0" smtClean="0"/>
          </a:p>
          <a:p>
            <a:r>
              <a:rPr lang="de-AT" dirty="0"/>
              <a:t>	</a:t>
            </a:r>
            <a:r>
              <a:rPr lang="de-AT" dirty="0" smtClean="0"/>
              <a:t>					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9359641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Elternverein">
      <a:dk1>
        <a:srgbClr val="D175A3"/>
      </a:dk1>
      <a:lt1>
        <a:srgbClr val="FFFFFF"/>
      </a:lt1>
      <a:dk2>
        <a:srgbClr val="993366"/>
      </a:dk2>
      <a:lt2>
        <a:srgbClr val="D8D8D8"/>
      </a:lt2>
      <a:accent1>
        <a:srgbClr val="00CC99"/>
      </a:accent1>
      <a:accent2>
        <a:srgbClr val="3333CC"/>
      </a:accent2>
      <a:accent3>
        <a:srgbClr val="84FFE0"/>
      </a:accent3>
      <a:accent4>
        <a:srgbClr val="000000"/>
      </a:accent4>
      <a:accent5>
        <a:srgbClr val="AAE2CA"/>
      </a:accent5>
      <a:accent6>
        <a:srgbClr val="2D2DB9"/>
      </a:accent6>
      <a:hlink>
        <a:srgbClr val="82125A"/>
      </a:hlink>
      <a:folHlink>
        <a:srgbClr val="82125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Bildschirmpräsentation (4:3)</PresentationFormat>
  <Paragraphs>170</Paragraphs>
  <Slides>22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22</vt:i4>
      </vt:variant>
    </vt:vector>
  </HeadingPairs>
  <TitlesOfParts>
    <vt:vector size="34" baseType="lpstr">
      <vt:lpstr>Arial</vt:lpstr>
      <vt:lpstr>MS Gothic</vt:lpstr>
      <vt:lpstr>Calibri</vt:lpstr>
      <vt:lpstr>Arial Black</vt:lpstr>
      <vt:lpstr>Arial Unicode MS</vt:lpstr>
      <vt:lpstr>Times New Roman</vt:lpstr>
      <vt:lpstr>Larissa</vt:lpstr>
      <vt:lpstr>1_Benutzerdefiniertes Design</vt:lpstr>
      <vt:lpstr>Benutzerdefiniertes Design</vt:lpstr>
      <vt:lpstr>2_Benutzerdefiniertes Design</vt:lpstr>
      <vt:lpstr>3_Benutzerdefiniertes Design</vt:lpstr>
      <vt:lpstr>4_Benutzerdefiniertes Design</vt:lpstr>
      <vt:lpstr>Begrüßung</vt:lpstr>
      <vt:lpstr>Heute geht es um</vt:lpstr>
      <vt:lpstr>Vorstand 2011/12</vt:lpstr>
      <vt:lpstr>PowerPoint-Präsentation</vt:lpstr>
      <vt:lpstr>Weihnachtsfeier</vt:lpstr>
      <vt:lpstr>PowerPoint-Präsentation</vt:lpstr>
      <vt:lpstr>PowerPoint-Präsentation</vt:lpstr>
      <vt:lpstr>Lernhilfe -   -von Schüler für Schüler</vt:lpstr>
      <vt:lpstr>VORTRÄGE , INFOABENDE</vt:lpstr>
      <vt:lpstr>Kassabericht 2018– 2019 Frau Alexandra Eder</vt:lpstr>
      <vt:lpstr>IT Beitrag </vt:lpstr>
      <vt:lpstr>Finanzielle Unterstützungen</vt:lpstr>
      <vt:lpstr>Unterstützung kreativer Bereiche</vt:lpstr>
      <vt:lpstr>Finanzierte Projekte</vt:lpstr>
      <vt:lpstr>PowerPoint-Präsentation</vt:lpstr>
      <vt:lpstr>Laufende Projekte</vt:lpstr>
      <vt:lpstr>Entlastung des Vorstandes</vt:lpstr>
      <vt:lpstr>Neuwahlen</vt:lpstr>
      <vt:lpstr>Neuwahlen Vorstand</vt:lpstr>
      <vt:lpstr>Neuwahlen</vt:lpstr>
      <vt:lpstr>Neuwahlen</vt:lpstr>
      <vt:lpstr>Allfälliges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senoner</dc:creator>
  <cp:lastModifiedBy>User</cp:lastModifiedBy>
  <cp:revision>468</cp:revision>
  <cp:lastPrinted>2014-11-11T20:32:50Z</cp:lastPrinted>
  <dcterms:created xsi:type="dcterms:W3CDTF">2002-02-06T16:25:18Z</dcterms:created>
  <dcterms:modified xsi:type="dcterms:W3CDTF">2019-11-10T09:49:06Z</dcterms:modified>
</cp:coreProperties>
</file>